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4FF8828-6013-4489-AF5C-39AD48D2E0F2}" type="datetimeFigureOut">
              <a:rPr lang="ru-RU" smtClean="0"/>
              <a:t>28.09.2014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6F85D7-DFDA-4A6C-BB15-5877571FCE0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GB" sz="15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[t]</a:t>
            </a:r>
            <a:endParaRPr lang="ru-RU" sz="15000" b="1" u="sng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encrypted-tbn1.gstatic.com/images?q=tbn:ANd9GcSxZr33ORW09pLUbmOHQnrFEBzNubenVw2NvxPj5wlAWsMeotvz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192932" cy="29523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TpQOMN_n0F9iEh-jccDOx1w4CLMkqhgKf4Q69KXmbSZ-035Z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742" y="548680"/>
            <a:ext cx="2760803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QV1IQyGy3a8-Tua9hFZbyBnKm_ZmMQF0mkMMJ01bf96w0JYXH1x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752" y="3933056"/>
            <a:ext cx="2967980" cy="26787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676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en-GB" sz="15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5000" b="1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5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5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5000" b="1" u="sng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encrypted-tbn3.gstatic.com/images?q=tbn:ANd9GcTFrDU4Agh_knf-12OnOtari7yQKI7xrNKR1wquQMaDWqsP6q5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3126294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1.gstatic.com/images?q=tbn:ANd9GcSxZr33ORW09pLUbmOHQnrFEBzNubenVw2NvxPj5wlAWsMeotvzz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4192932" cy="29523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encrypted-tbn0.gstatic.com/images?q=tbn:ANd9GcT-qlHJlI5E5OutWrCGrpPgmewH88WGzJ4KYTkQoPjEFpL3gGe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encrypted-tbn2.gstatic.com/images?q=tbn:ANd9GcS8QPNXBkbpOOkA1Gyj6frJx8QSdluylpyfhQPMMrIC52diANV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49" y="3140968"/>
            <a:ext cx="3558383" cy="35583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655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15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5000" b="1" u="sng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эе</a:t>
            </a:r>
            <a:r>
              <a:rPr lang="en-GB" sz="15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5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ncrypted-tbn3.gstatic.com/images?q=tbn:ANd9GcQbs-PLKVKDdbqh5EwqtX6b8uBI8wHJZ7Riw832ev0ctScldh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3719368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encrypted-tbn2.gstatic.com/images?q=tbn:ANd9GcS8QPNXBkbpOOkA1Gyj6frJx8QSdluylpyfhQPMMrIC52diAN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3558383" cy="35583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0.gstatic.com/images?q=tbn:ANd9GcTzgFK4ZHbo4RkdIAOKirr5M5fpfX86nTYw6jAsmnWY36DllAnxB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84" y="3212976"/>
            <a:ext cx="4004445" cy="320674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407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5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[e</a:t>
            </a:r>
            <a:r>
              <a:rPr lang="en-US" sz="15000" b="1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5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encrypted-tbn0.gstatic.com/images?q=tbn:ANd9GcTpQOMN_n0F9iEh-jccDOx1w4CLMkqhgKf4Q69KXmbSZ-035Z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760803" cy="3168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encrypted-tbn3.gstatic.com/images?q=tbn:ANd9GcSKlFdSih0ULwdRmuJ0vitZxtd9xOF5_2oq3I4xmttDZj0MRSRV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31" y="1844824"/>
            <a:ext cx="3456384" cy="34563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3.gstatic.com/images?q=tbn:ANd9GcQ_sNFCUiZb1ka-1fEsdsR46AWydshtaI3Y3HDTN1tPR1bflINB7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4032448" cy="29704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469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536" y="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150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[к]</a:t>
            </a:r>
            <a:endParaRPr lang="ru-RU" sz="15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encrypted-tbn0.gstatic.com/images?q=tbn:ANd9GcTzgFK4ZHbo4RkdIAOKirr5M5fpfX86nTYw6jAsmnWY36DllAnx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943402" cy="23570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3.gstatic.com/images?q=tbn:ANd9GcTFrDU4Agh_knf-12OnOtari7yQKI7xrNKR1wquQMaDWqsP6q5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29748"/>
            <a:ext cx="2079454" cy="21074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3.gstatic.com/images?q=tbn:ANd9GcQ_sNFCUiZb1ka-1fEsdsR46AWydshtaI3Y3HDTN1tPR1bflINB7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53434"/>
            <a:ext cx="3030305" cy="22322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encrypted-tbn2.gstatic.com/images?q=tbn:ANd9GcRCnT0mSDe7NBpyp9e-lHUV0iIzDUsrtRrqQ7OelRwHcPqqbkcex_wuQEL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91" y="3312398"/>
            <a:ext cx="3233029" cy="267019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65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15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[t]</vt:lpstr>
      <vt:lpstr>[i:]</vt:lpstr>
      <vt:lpstr>[эе]</vt:lpstr>
      <vt:lpstr>[e]</vt:lpstr>
      <vt:lpstr>[к]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[t]</dc:title>
  <dc:creator>Ксюша</dc:creator>
  <cp:lastModifiedBy>Ксюша</cp:lastModifiedBy>
  <cp:revision>5</cp:revision>
  <dcterms:created xsi:type="dcterms:W3CDTF">2014-09-28T15:07:49Z</dcterms:created>
  <dcterms:modified xsi:type="dcterms:W3CDTF">2014-09-28T15:55:59Z</dcterms:modified>
</cp:coreProperties>
</file>