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9144000" cy="684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1 КЛАСС\БУКВЫ\О\П 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9" t="3247" r="6924" b="16081"/>
          <a:stretch/>
        </p:blipFill>
        <p:spPr bwMode="auto">
          <a:xfrm>
            <a:off x="2627784" y="404664"/>
            <a:ext cx="411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54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6" descr="Буква 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44958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Рисунок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6" t="3273" r="2503" b="4667"/>
          <a:stretch/>
        </p:blipFill>
        <p:spPr bwMode="auto">
          <a:xfrm>
            <a:off x="4529335" y="3200401"/>
            <a:ext cx="4489973" cy="3463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247481"/>
            <a:ext cx="3083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Буква О — моё колечко,</a:t>
            </a:r>
            <a:br>
              <a:rPr lang="ru-RU" dirty="0"/>
            </a:br>
            <a:r>
              <a:rPr lang="ru-RU" dirty="0"/>
              <a:t>Вот в шкатулке, посмотри.</a:t>
            </a:r>
            <a:br>
              <a:rPr lang="ru-RU" dirty="0"/>
            </a:br>
            <a:r>
              <a:rPr lang="ru-RU" dirty="0"/>
              <a:t>Только буква без сердечка</a:t>
            </a:r>
            <a:br>
              <a:rPr lang="ru-RU" dirty="0"/>
            </a:br>
            <a:r>
              <a:rPr lang="ru-RU" dirty="0"/>
              <a:t>И без камешка внутри.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98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Line 2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0179" name="Picture 3" descr="C2FB304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73" t="68877" r="39865" b="1292"/>
          <a:stretch>
            <a:fillRect/>
          </a:stretch>
        </p:blipFill>
        <p:spPr bwMode="auto">
          <a:xfrm>
            <a:off x="1763713" y="4005263"/>
            <a:ext cx="208756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1" name="AutoShape 7"/>
          <p:cNvSpPr>
            <a:spLocks noChangeArrowheads="1"/>
          </p:cNvSpPr>
          <p:nvPr/>
        </p:nvSpPr>
        <p:spPr bwMode="auto">
          <a:xfrm>
            <a:off x="1835150" y="55165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50182" name="Picture 10" descr="C2FB304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73" t="68877" r="39865" b="1292"/>
          <a:stretch>
            <a:fillRect/>
          </a:stretch>
        </p:blipFill>
        <p:spPr bwMode="auto">
          <a:xfrm>
            <a:off x="4427538" y="4005263"/>
            <a:ext cx="208756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Line 6"/>
          <p:cNvSpPr>
            <a:spLocks noChangeShapeType="1"/>
          </p:cNvSpPr>
          <p:nvPr/>
        </p:nvSpPr>
        <p:spPr bwMode="auto">
          <a:xfrm>
            <a:off x="539750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4" name="Line 5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5" name="AutoShape 8"/>
          <p:cNvSpPr>
            <a:spLocks noChangeArrowheads="1"/>
          </p:cNvSpPr>
          <p:nvPr/>
        </p:nvSpPr>
        <p:spPr bwMode="auto">
          <a:xfrm>
            <a:off x="4500563" y="55895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0186" name="Line 11"/>
          <p:cNvSpPr>
            <a:spLocks noChangeShapeType="1"/>
          </p:cNvSpPr>
          <p:nvPr/>
        </p:nvSpPr>
        <p:spPr bwMode="auto">
          <a:xfrm flipV="1">
            <a:off x="5076825" y="5589588"/>
            <a:ext cx="1295400" cy="503237"/>
          </a:xfrm>
          <a:prstGeom prst="line">
            <a:avLst/>
          </a:prstGeom>
          <a:noFill/>
          <a:ln w="180975">
            <a:solidFill>
              <a:schemeClr val="tx1"/>
            </a:solidFill>
            <a:prstDash val="lgDashDot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953" name="Picture 9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44368" flipV="1">
            <a:off x="6948488" y="46529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0187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9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4875E-6 L -0.55504 0.088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04 0.08881 C -0.5533 0.09922 -0.55087 0.11587 -0.54549 0.12535 C -0.54011 0.13483 -0.53125 0.14316 -0.52222 0.14547 C -0.5132 0.14778 -0.50122 0.14663 -0.4908 0.13992 C -0.48038 0.13321 -0.4691 0.11864 -0.4592 0.10523 C -0.44931 0.09182 -0.43959 0.07632 -0.43177 0.05967 C -0.42396 0.04302 -0.41806 0.02544 -0.41268 0.00486 C -0.40729 -0.01572 -0.40052 -0.04301 -0.39896 -0.06429 C -0.3974 -0.08557 -0.39792 -0.10892 -0.40313 -0.1228 C -0.40834 -0.13668 -0.41997 -0.14639 -0.43038 -0.14824 C -0.4408 -0.15009 -0.45313 -0.145 -0.46615 -0.13367 C -0.47917 -0.12234 -0.49549 -0.10361 -0.50851 -0.08071 C -0.52153 -0.05781 -0.53611 -0.02081 -0.5441 0.00324 C -0.55209 0.02729 -0.55469 0.04857 -0.55643 0.06337 C -0.55816 0.07817 -0.55677 0.0784 -0.55504 0.08881 Z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04 0.08881 C -0.55504 0.08742 -0.4059 0.0939 -0.2559 0.099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91 0.09921 C -0.25556 0.10892 -0.25504 0.11864 -0.25174 0.1265 C -0.24844 0.13436 -0.24237 0.14269 -0.23664 0.14662 C -0.23091 0.15055 -0.22726 0.15148 -0.21754 0.15032 C -0.20782 0.14916 -0.18907 0.14801 -0.17778 0.13922 C -0.1665 0.13043 -0.15973 0.1147 -0.15035 0.09736 C -0.14098 0.08001 -0.12882 0.05481 -0.12153 0.03538 C -0.11424 0.01595 -0.11077 -0.00093 -0.10643 -0.01943 C -0.10209 -0.03793 -0.09671 -0.05944 -0.09549 -0.07609 C -0.09427 -0.09274 -0.09618 -0.10916 -0.09966 -0.1198 C -0.10313 -0.13044 -0.11042 -0.13576 -0.11615 -0.13992 C -0.12188 -0.14408 -0.12605 -0.1457 -0.13386 -0.14547 C -0.14167 -0.14524 -0.15348 -0.14408 -0.16268 -0.13807 C -0.17188 -0.13206 -0.18004 -0.12119 -0.18872 -0.10893 C -0.1974 -0.09667 -0.2073 -0.07864 -0.21476 -0.06499 C -0.22223 -0.05135 -0.22848 -0.0421 -0.23386 -0.02683 C -0.23924 -0.01157 -0.24462 0.00786 -0.24757 0.02613 C -0.25052 0.0444 -0.25105 0.06729 -0.25174 0.08279 C -0.25243 0.09828 -0.25539 0.108 -0.25174 0.11933 C -0.24809 0.13066 -0.23907 0.14523 -0.22987 0.15032 C -0.22066 0.15541 -0.21302 0.15679 -0.19688 0.15032 C -0.18073 0.14384 -0.15174 0.1228 -0.13247 0.11193 C -0.1132 0.10106 -0.09202 0.09065 -0.08177 0.08464 C -0.07153 0.07863 -0.07118 0.07701 -0.07084 0.07539 " pathEditMode="relative" rAng="0" ptsTypes="aaaaaaaaaaaaaaaaaaaaaaaA">
                                      <p:cBhvr>
                                        <p:cTn id="18" dur="5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4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1203" name="Picture 5" descr="C2FB304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73" t="68877" r="10251"/>
          <a:stretch>
            <a:fillRect/>
          </a:stretch>
        </p:blipFill>
        <p:spPr bwMode="auto">
          <a:xfrm>
            <a:off x="1763713" y="4005263"/>
            <a:ext cx="5184775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5" name="Line 7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6" name="Line 8"/>
          <p:cNvSpPr>
            <a:spLocks noChangeShapeType="1"/>
          </p:cNvSpPr>
          <p:nvPr/>
        </p:nvSpPr>
        <p:spPr bwMode="auto">
          <a:xfrm>
            <a:off x="539750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7" name="AutoShape 3"/>
          <p:cNvSpPr>
            <a:spLocks noChangeArrowheads="1"/>
          </p:cNvSpPr>
          <p:nvPr/>
        </p:nvSpPr>
        <p:spPr bwMode="auto">
          <a:xfrm>
            <a:off x="3203575" y="42926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1208" name="AutoShape 9"/>
          <p:cNvSpPr>
            <a:spLocks noChangeArrowheads="1"/>
          </p:cNvSpPr>
          <p:nvPr/>
        </p:nvSpPr>
        <p:spPr bwMode="auto">
          <a:xfrm>
            <a:off x="6084888" y="42211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81922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15419" flipV="1">
            <a:off x="7019925" y="4652963"/>
            <a:ext cx="19446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3161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4875E-6 L -0.40538 -0.089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0.08973 C -0.40642 -0.10014 -0.40659 -0.10939 -0.40937 -0.11702 C -0.41215 -0.12465 -0.41666 -0.13066 -0.4217 -0.13529 C -0.42673 -0.13991 -0.43316 -0.14361 -0.43958 -0.14454 C -0.446 -0.14546 -0.45434 -0.14338 -0.46007 -0.14084 C -0.4658 -0.1383 -0.46944 -0.13367 -0.47378 -0.12974 C -0.47812 -0.12581 -0.48125 -0.1228 -0.48611 -0.11702 C -0.49097 -0.11124 -0.49653 -0.10407 -0.5026 -0.09528 C -0.50868 -0.08649 -0.51649 -0.07793 -0.52309 -0.06406 C -0.52969 -0.05018 -0.53732 -0.02798 -0.54236 -0.01133 C -0.54739 0.00532 -0.55087 0.02151 -0.5533 0.03631 C -0.55573 0.05111 -0.55798 0.0636 -0.55746 0.07817 C -0.55694 0.09274 -0.55469 0.11309 -0.55052 0.12373 C -0.54635 0.13437 -0.53923 0.13807 -0.53281 0.142 C -0.52639 0.14593 -0.52135 0.15056 -0.51215 0.14755 C -0.50295 0.14454 -0.48889 0.13506 -0.47795 0.12373 C -0.46701 0.1124 -0.45503 0.09482 -0.44653 0.08002 C -0.43802 0.06522 -0.4335 0.04972 -0.42725 0.03446 C -0.421 0.0192 -0.41354 0.00347 -0.40937 -0.01133 C -0.40521 -0.02613 -0.4033 -0.04163 -0.4026 -0.05504 C -0.40191 -0.06845 -0.40434 -0.07932 -0.40538 -0.08973 Z " pathEditMode="relative" rAng="0" ptsTypes="aaaaaaaaaaaaaaaaaaaaa">
                                      <p:cBhvr>
                                        <p:cTn id="10" dur="3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0.08973 C -0.40538 -0.08996 -0.24809 -0.09505 -0.09045 -0.100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-0.10014 C -0.09097 -0.11262 -0.0915 -0.12511 -0.09445 -0.13298 C -0.0974 -0.14084 -0.1033 -0.14454 -0.10816 -0.14778 C -0.11302 -0.15101 -0.11667 -0.15379 -0.12327 -0.1531 C -0.12986 -0.1524 -0.13941 -0.15009 -0.14792 -0.14408 C -0.15643 -0.13806 -0.16545 -0.12812 -0.17396 -0.11656 C -0.18247 -0.10499 -0.19045 -0.09204 -0.19861 -0.0747 C -0.20677 -0.05735 -0.21754 -0.03191 -0.22327 -0.01272 C -0.229 0.00648 -0.23125 0.0266 -0.23281 0.04024 C -0.23438 0.05389 -0.23316 0.05944 -0.23281 0.06938 C -0.23247 0.07933 -0.23264 0.09112 -0.23021 0.1006 C -0.22778 0.11009 -0.22275 0.1198 -0.21788 0.12604 C -0.21302 0.13229 -0.20938 0.13714 -0.20139 0.13876 C -0.1934 0.14038 -0.1816 0.14431 -0.16979 0.13529 C -0.15799 0.12627 -0.14097 0.10176 -0.13021 0.08418 C -0.11945 0.06661 -0.11268 0.05065 -0.10556 0.02937 C -0.09844 0.0081 -0.09028 -0.02544 -0.08768 -0.04371 C -0.08507 -0.06198 -0.08837 -0.0703 -0.09045 -0.08025 C -0.09254 -0.09019 -0.09653 -0.10106 -0.1 -0.10384 C -0.10347 -0.10661 -0.11025 -0.09944 -0.11094 -0.09667 C -0.11163 -0.09389 -0.10695 -0.09065 -0.10417 -0.08742 C -0.10139 -0.08418 -0.10035 -0.07655 -0.09445 -0.07655 C -0.08854 -0.07655 -0.07535 -0.08279 -0.06858 -0.08742 C -0.06181 -0.09204 -0.05851 -0.09875 -0.05347 -0.10384 C -0.04844 -0.10892 -0.0434 -0.11378 -0.03837 -0.11841 " pathEditMode="relative" rAng="0" ptsTypes="aaaaaaaaaaaaaaaaaaaaaaaaA">
                                      <p:cBhvr>
                                        <p:cTn id="18" dur="3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0" y="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Sams</cp:lastModifiedBy>
  <cp:revision>46</cp:revision>
  <dcterms:created xsi:type="dcterms:W3CDTF">2012-10-14T16:31:46Z</dcterms:created>
  <dcterms:modified xsi:type="dcterms:W3CDTF">2014-10-29T08:08:27Z</dcterms:modified>
</cp:coreProperties>
</file>