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7"/>
  </p:notesMasterIdLst>
  <p:sldIdLst>
    <p:sldId id="290" r:id="rId2"/>
    <p:sldId id="267" r:id="rId3"/>
    <p:sldId id="285" r:id="rId4"/>
    <p:sldId id="276" r:id="rId5"/>
    <p:sldId id="277" r:id="rId6"/>
    <p:sldId id="278" r:id="rId7"/>
    <p:sldId id="279" r:id="rId8"/>
    <p:sldId id="284" r:id="rId9"/>
    <p:sldId id="294" r:id="rId10"/>
    <p:sldId id="280" r:id="rId11"/>
    <p:sldId id="269" r:id="rId12"/>
    <p:sldId id="283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6699"/>
    <a:srgbClr val="EFF282"/>
    <a:srgbClr val="FBF6B3"/>
    <a:srgbClr val="112F37"/>
    <a:srgbClr val="104258"/>
    <a:srgbClr val="7EC0F6"/>
    <a:srgbClr val="FFD85D"/>
  </p:clrMru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BAE4A-7494-4E0A-BB14-6CCC0E1C0465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CF7F4B-B5B0-4C0B-8100-30B275C15FF9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Нетрадиционные родительские собрания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6FF6038-443D-4A13-9866-6F9DE0CA2F91}" type="parTrans" cxnId="{0C0AE662-C53D-4BF6-874B-6E476BC40E2F}">
      <dgm:prSet/>
      <dgm:spPr/>
      <dgm:t>
        <a:bodyPr/>
        <a:lstStyle/>
        <a:p>
          <a:endParaRPr lang="ru-RU"/>
        </a:p>
      </dgm:t>
    </dgm:pt>
    <dgm:pt modelId="{C45DD38E-A751-4467-8705-F409041C717B}" type="sibTrans" cxnId="{0C0AE662-C53D-4BF6-874B-6E476BC40E2F}">
      <dgm:prSet/>
      <dgm:spPr/>
      <dgm:t>
        <a:bodyPr/>
        <a:lstStyle/>
        <a:p>
          <a:endParaRPr lang="ru-RU"/>
        </a:p>
      </dgm:t>
    </dgm:pt>
    <dgm:pt modelId="{3CF0744C-1431-4BCB-8F09-911A4AE3E41F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23CED23-86DA-4FB8-B6C9-939C53F71C92}" type="parTrans" cxnId="{5E18E959-9BCB-4442-9BB6-ACE3A0FBA0ED}">
      <dgm:prSet/>
      <dgm:spPr/>
      <dgm:t>
        <a:bodyPr/>
        <a:lstStyle/>
        <a:p>
          <a:endParaRPr lang="ru-RU"/>
        </a:p>
      </dgm:t>
    </dgm:pt>
    <dgm:pt modelId="{46A2D023-FDAE-4AA7-8DE8-99BE66ADCEBF}" type="sibTrans" cxnId="{5E18E959-9BCB-4442-9BB6-ACE3A0FBA0ED}">
      <dgm:prSet/>
      <dgm:spPr/>
      <dgm:t>
        <a:bodyPr/>
        <a:lstStyle/>
        <a:p>
          <a:endParaRPr lang="ru-RU"/>
        </a:p>
      </dgm:t>
    </dgm:pt>
    <dgm:pt modelId="{1F66127B-6787-48DD-81B9-084773015F93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Мастер-классы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4CB16FB2-5D69-4D67-BC7E-6536475D90CE}" type="parTrans" cxnId="{0CD0EC6A-84D0-4F4B-BB4D-CC5E4081D430}">
      <dgm:prSet/>
      <dgm:spPr/>
      <dgm:t>
        <a:bodyPr/>
        <a:lstStyle/>
        <a:p>
          <a:endParaRPr lang="ru-RU"/>
        </a:p>
      </dgm:t>
    </dgm:pt>
    <dgm:pt modelId="{408106EA-8570-4556-9620-5D5E0041CF08}" type="sibTrans" cxnId="{0CD0EC6A-84D0-4F4B-BB4D-CC5E4081D430}">
      <dgm:prSet/>
      <dgm:spPr/>
      <dgm:t>
        <a:bodyPr/>
        <a:lstStyle/>
        <a:p>
          <a:endParaRPr lang="ru-RU"/>
        </a:p>
      </dgm:t>
    </dgm:pt>
    <dgm:pt modelId="{C3F31AFB-B9F0-487F-A1FF-BA9F7CED8323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Методические рекомендации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A9F28A5-DC00-46DF-B3BC-97CBA48DB852}" type="parTrans" cxnId="{B238F005-C371-4AF5-8FCA-8F67BF4E7A95}">
      <dgm:prSet/>
      <dgm:spPr/>
      <dgm:t>
        <a:bodyPr/>
        <a:lstStyle/>
        <a:p>
          <a:endParaRPr lang="ru-RU"/>
        </a:p>
      </dgm:t>
    </dgm:pt>
    <dgm:pt modelId="{D1688880-0A9C-4CBC-AE98-DFF178C519C4}" type="sibTrans" cxnId="{B238F005-C371-4AF5-8FCA-8F67BF4E7A95}">
      <dgm:prSet/>
      <dgm:spPr/>
      <dgm:t>
        <a:bodyPr/>
        <a:lstStyle/>
        <a:p>
          <a:endParaRPr lang="ru-RU"/>
        </a:p>
      </dgm:t>
    </dgm:pt>
    <dgm:pt modelId="{61780F7C-5068-4353-9E3E-9962379D8E99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Совместная проектная деятельность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5F6FF1F-0868-4C25-804F-BF781D03C990}" type="parTrans" cxnId="{C91F562E-DC29-43C4-A559-495A6D004AD6}">
      <dgm:prSet/>
      <dgm:spPr/>
      <dgm:t>
        <a:bodyPr/>
        <a:lstStyle/>
        <a:p>
          <a:endParaRPr lang="ru-RU"/>
        </a:p>
      </dgm:t>
    </dgm:pt>
    <dgm:pt modelId="{A4F6B61E-D3DE-4622-BF0D-4A216FC2077F}" type="sibTrans" cxnId="{C91F562E-DC29-43C4-A559-495A6D004AD6}">
      <dgm:prSet/>
      <dgm:spPr/>
      <dgm:t>
        <a:bodyPr/>
        <a:lstStyle/>
        <a:p>
          <a:endParaRPr lang="ru-RU"/>
        </a:p>
      </dgm:t>
    </dgm:pt>
    <dgm:pt modelId="{FD46548A-9BBE-4696-8F26-F329EC412260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Организация выставок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28DE5DC-126B-4FE1-8816-9F0304D5DC8F}" type="parTrans" cxnId="{F2182CED-249F-4D87-958D-3F32AB5E1AE6}">
      <dgm:prSet/>
      <dgm:spPr/>
      <dgm:t>
        <a:bodyPr/>
        <a:lstStyle/>
        <a:p>
          <a:endParaRPr lang="ru-RU"/>
        </a:p>
      </dgm:t>
    </dgm:pt>
    <dgm:pt modelId="{5AA22FDA-8521-4D71-8298-442151FCD2CF}" type="sibTrans" cxnId="{F2182CED-249F-4D87-958D-3F32AB5E1AE6}">
      <dgm:prSet/>
      <dgm:spPr/>
      <dgm:t>
        <a:bodyPr/>
        <a:lstStyle/>
        <a:p>
          <a:endParaRPr lang="ru-RU"/>
        </a:p>
      </dgm:t>
    </dgm:pt>
    <dgm:pt modelId="{15317808-510A-424F-8993-3EBAFDBF9236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Организация акций по сбору природного и бросового материала</a:t>
          </a:r>
          <a:endParaRPr lang="ru-RU" sz="2400" dirty="0"/>
        </a:p>
      </dgm:t>
    </dgm:pt>
    <dgm:pt modelId="{37E78D55-0BFB-46E6-A03C-168C272E771A}" type="parTrans" cxnId="{5630A20A-005E-4B32-908A-3DCDA50BA0CC}">
      <dgm:prSet/>
      <dgm:spPr/>
      <dgm:t>
        <a:bodyPr/>
        <a:lstStyle/>
        <a:p>
          <a:endParaRPr lang="ru-RU"/>
        </a:p>
      </dgm:t>
    </dgm:pt>
    <dgm:pt modelId="{CADB13AD-0038-4EB8-843D-10CA21DDE579}" type="sibTrans" cxnId="{5630A20A-005E-4B32-908A-3DCDA50BA0CC}">
      <dgm:prSet/>
      <dgm:spPr/>
      <dgm:t>
        <a:bodyPr/>
        <a:lstStyle/>
        <a:p>
          <a:endParaRPr lang="ru-RU"/>
        </a:p>
      </dgm:t>
    </dgm:pt>
    <dgm:pt modelId="{F85B2A8C-BFB5-4B2A-A5CB-B05EBCE8921A}" type="pres">
      <dgm:prSet presAssocID="{580BAE4A-7494-4E0A-BB14-6CCC0E1C046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8E202-5B42-45CE-89D9-89CBE574AC5D}" type="pres">
      <dgm:prSet presAssocID="{B8CF7F4B-B5B0-4C0B-8100-30B275C15FF9}" presName="parentLin" presStyleCnt="0"/>
      <dgm:spPr/>
      <dgm:t>
        <a:bodyPr/>
        <a:lstStyle/>
        <a:p>
          <a:endParaRPr lang="ru-RU"/>
        </a:p>
      </dgm:t>
    </dgm:pt>
    <dgm:pt modelId="{863C9328-F802-4A13-84C7-28A64F0D543D}" type="pres">
      <dgm:prSet presAssocID="{B8CF7F4B-B5B0-4C0B-8100-30B275C15FF9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E01B30B9-482B-4E00-87E3-772E909B62DC}" type="pres">
      <dgm:prSet presAssocID="{B8CF7F4B-B5B0-4C0B-8100-30B275C15FF9}" presName="parentText" presStyleLbl="node1" presStyleIdx="0" presStyleCnt="7" custScaleX="123216" custScaleY="69162" custLinFactNeighborX="-2784" custLinFactNeighborY="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36077-A0B5-428E-ABD0-CD4963DAC758}" type="pres">
      <dgm:prSet presAssocID="{B8CF7F4B-B5B0-4C0B-8100-30B275C15FF9}" presName="negativeSpace" presStyleCnt="0"/>
      <dgm:spPr/>
      <dgm:t>
        <a:bodyPr/>
        <a:lstStyle/>
        <a:p>
          <a:endParaRPr lang="ru-RU"/>
        </a:p>
      </dgm:t>
    </dgm:pt>
    <dgm:pt modelId="{620BFCB2-F9E6-46F7-B230-F12B0816370C}" type="pres">
      <dgm:prSet presAssocID="{B8CF7F4B-B5B0-4C0B-8100-30B275C15FF9}" presName="childText" presStyleLbl="conFgAcc1" presStyleIdx="0" presStyleCnt="7" custScaleY="68547" custLinFactNeighborY="-6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939D1-FC4B-4CDC-A36B-24E38B4B3044}" type="pres">
      <dgm:prSet presAssocID="{C45DD38E-A751-4467-8705-F409041C717B}" presName="spaceBetweenRectangles" presStyleCnt="0"/>
      <dgm:spPr/>
      <dgm:t>
        <a:bodyPr/>
        <a:lstStyle/>
        <a:p>
          <a:endParaRPr lang="ru-RU"/>
        </a:p>
      </dgm:t>
    </dgm:pt>
    <dgm:pt modelId="{80038D4E-8D41-4690-9835-296B99998A8F}" type="pres">
      <dgm:prSet presAssocID="{1F66127B-6787-48DD-81B9-084773015F93}" presName="parentLin" presStyleCnt="0"/>
      <dgm:spPr/>
      <dgm:t>
        <a:bodyPr/>
        <a:lstStyle/>
        <a:p>
          <a:endParaRPr lang="ru-RU"/>
        </a:p>
      </dgm:t>
    </dgm:pt>
    <dgm:pt modelId="{D7983B09-A29A-48B9-84A7-5B954A393C53}" type="pres">
      <dgm:prSet presAssocID="{1F66127B-6787-48DD-81B9-084773015F93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E4AA9B66-6DE5-4EB5-9FF8-399DFD8DEC90}" type="pres">
      <dgm:prSet presAssocID="{1F66127B-6787-48DD-81B9-084773015F93}" presName="parentText" presStyleLbl="node1" presStyleIdx="1" presStyleCnt="7" custScaleX="117452" custScaleY="695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0F7DD-2FC1-4202-84F4-7D223A6AA4E7}" type="pres">
      <dgm:prSet presAssocID="{1F66127B-6787-48DD-81B9-084773015F93}" presName="negativeSpace" presStyleCnt="0"/>
      <dgm:spPr/>
      <dgm:t>
        <a:bodyPr/>
        <a:lstStyle/>
        <a:p>
          <a:endParaRPr lang="ru-RU"/>
        </a:p>
      </dgm:t>
    </dgm:pt>
    <dgm:pt modelId="{4D036971-F65B-423F-A8B8-C87ECA05A1E0}" type="pres">
      <dgm:prSet presAssocID="{1F66127B-6787-48DD-81B9-084773015F93}" presName="childText" presStyleLbl="conFgAcc1" presStyleIdx="1" presStyleCnt="7" custScaleY="72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A45ED-A0C1-4FDC-89D0-04BC0D2A4ED7}" type="pres">
      <dgm:prSet presAssocID="{408106EA-8570-4556-9620-5D5E0041CF08}" presName="spaceBetweenRectangles" presStyleCnt="0"/>
      <dgm:spPr/>
      <dgm:t>
        <a:bodyPr/>
        <a:lstStyle/>
        <a:p>
          <a:endParaRPr lang="ru-RU"/>
        </a:p>
      </dgm:t>
    </dgm:pt>
    <dgm:pt modelId="{8A2FE51C-F6B1-4975-A6DF-9D3DFC13497D}" type="pres">
      <dgm:prSet presAssocID="{3CF0744C-1431-4BCB-8F09-911A4AE3E41F}" presName="parentLin" presStyleCnt="0"/>
      <dgm:spPr/>
      <dgm:t>
        <a:bodyPr/>
        <a:lstStyle/>
        <a:p>
          <a:endParaRPr lang="ru-RU"/>
        </a:p>
      </dgm:t>
    </dgm:pt>
    <dgm:pt modelId="{3668C4FC-61DF-412A-8DCC-174A2ED3EC15}" type="pres">
      <dgm:prSet presAssocID="{3CF0744C-1431-4BCB-8F09-911A4AE3E41F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9331FE2B-EA9D-486E-8F4C-8DCB7F8B189B}" type="pres">
      <dgm:prSet presAssocID="{3CF0744C-1431-4BCB-8F09-911A4AE3E41F}" presName="parentText" presStyleLbl="node1" presStyleIdx="2" presStyleCnt="7" custScaleX="110098" custScaleY="733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104B2-D638-4105-BD23-D8CA188EF8C2}" type="pres">
      <dgm:prSet presAssocID="{3CF0744C-1431-4BCB-8F09-911A4AE3E41F}" presName="negativeSpace" presStyleCnt="0"/>
      <dgm:spPr/>
      <dgm:t>
        <a:bodyPr/>
        <a:lstStyle/>
        <a:p>
          <a:endParaRPr lang="ru-RU"/>
        </a:p>
      </dgm:t>
    </dgm:pt>
    <dgm:pt modelId="{5811FCF8-7284-4BA2-B05F-1045234FBAEF}" type="pres">
      <dgm:prSet presAssocID="{3CF0744C-1431-4BCB-8F09-911A4AE3E41F}" presName="childText" presStyleLbl="conFgAcc1" presStyleIdx="2" presStyleCnt="7" custScaleY="75544" custLinFactNeighborY="19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C5A56-1EDB-4B39-B6A0-8D19B4124FD8}" type="pres">
      <dgm:prSet presAssocID="{46A2D023-FDAE-4AA7-8DE8-99BE66ADCEBF}" presName="spaceBetweenRectangles" presStyleCnt="0"/>
      <dgm:spPr/>
      <dgm:t>
        <a:bodyPr/>
        <a:lstStyle/>
        <a:p>
          <a:endParaRPr lang="ru-RU"/>
        </a:p>
      </dgm:t>
    </dgm:pt>
    <dgm:pt modelId="{9518ABEA-01F8-4EEB-87DF-4F8BACE99152}" type="pres">
      <dgm:prSet presAssocID="{C3F31AFB-B9F0-487F-A1FF-BA9F7CED8323}" presName="parentLin" presStyleCnt="0"/>
      <dgm:spPr/>
      <dgm:t>
        <a:bodyPr/>
        <a:lstStyle/>
        <a:p>
          <a:endParaRPr lang="ru-RU"/>
        </a:p>
      </dgm:t>
    </dgm:pt>
    <dgm:pt modelId="{2D6D5367-FCE2-4A2F-90D8-3FEA299B1A6D}" type="pres">
      <dgm:prSet presAssocID="{C3F31AFB-B9F0-487F-A1FF-BA9F7CED8323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13E4FE6A-8E41-4B7A-862B-C44CC29BD599}" type="pres">
      <dgm:prSet presAssocID="{C3F31AFB-B9F0-487F-A1FF-BA9F7CED8323}" presName="parentText" presStyleLbl="node1" presStyleIdx="3" presStyleCnt="7" custScaleX="105111" custScaleY="801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FFFD2-5F8E-434C-A218-BD31C3AA8FE1}" type="pres">
      <dgm:prSet presAssocID="{C3F31AFB-B9F0-487F-A1FF-BA9F7CED8323}" presName="negativeSpace" presStyleCnt="0"/>
      <dgm:spPr/>
      <dgm:t>
        <a:bodyPr/>
        <a:lstStyle/>
        <a:p>
          <a:endParaRPr lang="ru-RU"/>
        </a:p>
      </dgm:t>
    </dgm:pt>
    <dgm:pt modelId="{320155B3-1D73-4D4A-84CA-0200C0FF0A1F}" type="pres">
      <dgm:prSet presAssocID="{C3F31AFB-B9F0-487F-A1FF-BA9F7CED8323}" presName="childText" presStyleLbl="conFgAcc1" presStyleIdx="3" presStyleCnt="7" custScaleY="82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F19E2-CD94-4D66-AF7A-DB8E8704AAA2}" type="pres">
      <dgm:prSet presAssocID="{D1688880-0A9C-4CBC-AE98-DFF178C519C4}" presName="spaceBetweenRectangles" presStyleCnt="0"/>
      <dgm:spPr/>
      <dgm:t>
        <a:bodyPr/>
        <a:lstStyle/>
        <a:p>
          <a:endParaRPr lang="ru-RU"/>
        </a:p>
      </dgm:t>
    </dgm:pt>
    <dgm:pt modelId="{1D7A6CCA-E21F-49D1-A21B-A5052BA42B70}" type="pres">
      <dgm:prSet presAssocID="{61780F7C-5068-4353-9E3E-9962379D8E99}" presName="parentLin" presStyleCnt="0"/>
      <dgm:spPr/>
      <dgm:t>
        <a:bodyPr/>
        <a:lstStyle/>
        <a:p>
          <a:endParaRPr lang="ru-RU"/>
        </a:p>
      </dgm:t>
    </dgm:pt>
    <dgm:pt modelId="{1A8B85F5-2ED2-4E95-B645-156FADCA8E8C}" type="pres">
      <dgm:prSet presAssocID="{61780F7C-5068-4353-9E3E-9962379D8E99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ADA1A699-7728-4D0F-8F96-77C050160673}" type="pres">
      <dgm:prSet presAssocID="{61780F7C-5068-4353-9E3E-9962379D8E99}" presName="parentText" presStyleLbl="node1" presStyleIdx="4" presStyleCnt="7" custScaleY="751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D6B4D-155E-4BCA-8E9C-307047024B05}" type="pres">
      <dgm:prSet presAssocID="{61780F7C-5068-4353-9E3E-9962379D8E99}" presName="negativeSpace" presStyleCnt="0"/>
      <dgm:spPr/>
      <dgm:t>
        <a:bodyPr/>
        <a:lstStyle/>
        <a:p>
          <a:endParaRPr lang="ru-RU"/>
        </a:p>
      </dgm:t>
    </dgm:pt>
    <dgm:pt modelId="{5BA68934-BA42-4618-AC9B-433935F3957A}" type="pres">
      <dgm:prSet presAssocID="{61780F7C-5068-4353-9E3E-9962379D8E99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F8FD47-BB7A-4011-BAE1-91F6E6B66386}" type="pres">
      <dgm:prSet presAssocID="{A4F6B61E-D3DE-4622-BF0D-4A216FC2077F}" presName="spaceBetweenRectangles" presStyleCnt="0"/>
      <dgm:spPr/>
      <dgm:t>
        <a:bodyPr/>
        <a:lstStyle/>
        <a:p>
          <a:endParaRPr lang="ru-RU"/>
        </a:p>
      </dgm:t>
    </dgm:pt>
    <dgm:pt modelId="{835FFD53-1E00-4A58-922E-D751AD74C946}" type="pres">
      <dgm:prSet presAssocID="{FD46548A-9BBE-4696-8F26-F329EC412260}" presName="parentLin" presStyleCnt="0"/>
      <dgm:spPr/>
      <dgm:t>
        <a:bodyPr/>
        <a:lstStyle/>
        <a:p>
          <a:endParaRPr lang="ru-RU"/>
        </a:p>
      </dgm:t>
    </dgm:pt>
    <dgm:pt modelId="{DB6A5745-42CF-4E82-94EF-3A1441A0CF48}" type="pres">
      <dgm:prSet presAssocID="{FD46548A-9BBE-4696-8F26-F329EC412260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4759E2FF-5415-4314-A859-167733F5B03D}" type="pres">
      <dgm:prSet presAssocID="{FD46548A-9BBE-4696-8F26-F329EC412260}" presName="parentText" presStyleLbl="node1" presStyleIdx="5" presStyleCnt="7" custScaleX="95014" custScaleY="652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B4646D-161D-4A54-865D-BEDBB0B5F387}" type="pres">
      <dgm:prSet presAssocID="{FD46548A-9BBE-4696-8F26-F329EC412260}" presName="negativeSpace" presStyleCnt="0"/>
      <dgm:spPr/>
      <dgm:t>
        <a:bodyPr/>
        <a:lstStyle/>
        <a:p>
          <a:endParaRPr lang="ru-RU"/>
        </a:p>
      </dgm:t>
    </dgm:pt>
    <dgm:pt modelId="{5813D512-30B8-4097-AD12-815754AF6ACD}" type="pres">
      <dgm:prSet presAssocID="{FD46548A-9BBE-4696-8F26-F329EC412260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CFFD1-9C92-418A-80F3-3127A64D5EED}" type="pres">
      <dgm:prSet presAssocID="{5AA22FDA-8521-4D71-8298-442151FCD2CF}" presName="spaceBetweenRectangles" presStyleCnt="0"/>
      <dgm:spPr/>
      <dgm:t>
        <a:bodyPr/>
        <a:lstStyle/>
        <a:p>
          <a:endParaRPr lang="ru-RU"/>
        </a:p>
      </dgm:t>
    </dgm:pt>
    <dgm:pt modelId="{4815491C-C1EE-4323-9310-CC00A500B91D}" type="pres">
      <dgm:prSet presAssocID="{15317808-510A-424F-8993-3EBAFDBF9236}" presName="parentLin" presStyleCnt="0"/>
      <dgm:spPr/>
      <dgm:t>
        <a:bodyPr/>
        <a:lstStyle/>
        <a:p>
          <a:endParaRPr lang="ru-RU"/>
        </a:p>
      </dgm:t>
    </dgm:pt>
    <dgm:pt modelId="{731251C7-FECA-4B15-83F9-178A84B6B0EC}" type="pres">
      <dgm:prSet presAssocID="{15317808-510A-424F-8993-3EBAFDBF9236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90371DBF-A26E-45C1-A249-8CA4AC248346}" type="pres">
      <dgm:prSet presAssocID="{15317808-510A-424F-8993-3EBAFDBF9236}" presName="parentText" presStyleLbl="node1" presStyleIdx="6" presStyleCnt="7" custScaleX="87534" custScaleY="1473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69773-8652-4826-A199-827D9759D847}" type="pres">
      <dgm:prSet presAssocID="{15317808-510A-424F-8993-3EBAFDBF9236}" presName="negativeSpace" presStyleCnt="0"/>
      <dgm:spPr/>
      <dgm:t>
        <a:bodyPr/>
        <a:lstStyle/>
        <a:p>
          <a:endParaRPr lang="ru-RU"/>
        </a:p>
      </dgm:t>
    </dgm:pt>
    <dgm:pt modelId="{B7654AF0-6C42-42F5-96C1-5FAE127EC012}" type="pres">
      <dgm:prSet presAssocID="{15317808-510A-424F-8993-3EBAFDBF9236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33E8E5-4830-4776-BB2F-1211D1138133}" type="presOf" srcId="{61780F7C-5068-4353-9E3E-9962379D8E99}" destId="{1A8B85F5-2ED2-4E95-B645-156FADCA8E8C}" srcOrd="0" destOrd="0" presId="urn:microsoft.com/office/officeart/2005/8/layout/list1"/>
    <dgm:cxn modelId="{0FDDAA50-F282-4305-8E3F-914CBB224FDF}" type="presOf" srcId="{3CF0744C-1431-4BCB-8F09-911A4AE3E41F}" destId="{3668C4FC-61DF-412A-8DCC-174A2ED3EC15}" srcOrd="0" destOrd="0" presId="urn:microsoft.com/office/officeart/2005/8/layout/list1"/>
    <dgm:cxn modelId="{0C0AE662-C53D-4BF6-874B-6E476BC40E2F}" srcId="{580BAE4A-7494-4E0A-BB14-6CCC0E1C0465}" destId="{B8CF7F4B-B5B0-4C0B-8100-30B275C15FF9}" srcOrd="0" destOrd="0" parTransId="{36FF6038-443D-4A13-9866-6F9DE0CA2F91}" sibTransId="{C45DD38E-A751-4467-8705-F409041C717B}"/>
    <dgm:cxn modelId="{B238F005-C371-4AF5-8FCA-8F67BF4E7A95}" srcId="{580BAE4A-7494-4E0A-BB14-6CCC0E1C0465}" destId="{C3F31AFB-B9F0-487F-A1FF-BA9F7CED8323}" srcOrd="3" destOrd="0" parTransId="{9A9F28A5-DC00-46DF-B3BC-97CBA48DB852}" sibTransId="{D1688880-0A9C-4CBC-AE98-DFF178C519C4}"/>
    <dgm:cxn modelId="{5E18E959-9BCB-4442-9BB6-ACE3A0FBA0ED}" srcId="{580BAE4A-7494-4E0A-BB14-6CCC0E1C0465}" destId="{3CF0744C-1431-4BCB-8F09-911A4AE3E41F}" srcOrd="2" destOrd="0" parTransId="{223CED23-86DA-4FB8-B6C9-939C53F71C92}" sibTransId="{46A2D023-FDAE-4AA7-8DE8-99BE66ADCEBF}"/>
    <dgm:cxn modelId="{5630A20A-005E-4B32-908A-3DCDA50BA0CC}" srcId="{580BAE4A-7494-4E0A-BB14-6CCC0E1C0465}" destId="{15317808-510A-424F-8993-3EBAFDBF9236}" srcOrd="6" destOrd="0" parTransId="{37E78D55-0BFB-46E6-A03C-168C272E771A}" sibTransId="{CADB13AD-0038-4EB8-843D-10CA21DDE579}"/>
    <dgm:cxn modelId="{C91F562E-DC29-43C4-A559-495A6D004AD6}" srcId="{580BAE4A-7494-4E0A-BB14-6CCC0E1C0465}" destId="{61780F7C-5068-4353-9E3E-9962379D8E99}" srcOrd="4" destOrd="0" parTransId="{A5F6FF1F-0868-4C25-804F-BF781D03C990}" sibTransId="{A4F6B61E-D3DE-4622-BF0D-4A216FC2077F}"/>
    <dgm:cxn modelId="{5AE1A6FB-4ACF-4EB7-AF5C-9CA7DFD6C784}" type="presOf" srcId="{B8CF7F4B-B5B0-4C0B-8100-30B275C15FF9}" destId="{863C9328-F802-4A13-84C7-28A64F0D543D}" srcOrd="0" destOrd="0" presId="urn:microsoft.com/office/officeart/2005/8/layout/list1"/>
    <dgm:cxn modelId="{F2182CED-249F-4D87-958D-3F32AB5E1AE6}" srcId="{580BAE4A-7494-4E0A-BB14-6CCC0E1C0465}" destId="{FD46548A-9BBE-4696-8F26-F329EC412260}" srcOrd="5" destOrd="0" parTransId="{528DE5DC-126B-4FE1-8816-9F0304D5DC8F}" sibTransId="{5AA22FDA-8521-4D71-8298-442151FCD2CF}"/>
    <dgm:cxn modelId="{541EFD1B-17A2-4C1C-A0F6-390BB9F81F92}" type="presOf" srcId="{3CF0744C-1431-4BCB-8F09-911A4AE3E41F}" destId="{9331FE2B-EA9D-486E-8F4C-8DCB7F8B189B}" srcOrd="1" destOrd="0" presId="urn:microsoft.com/office/officeart/2005/8/layout/list1"/>
    <dgm:cxn modelId="{0CD0EC6A-84D0-4F4B-BB4D-CC5E4081D430}" srcId="{580BAE4A-7494-4E0A-BB14-6CCC0E1C0465}" destId="{1F66127B-6787-48DD-81B9-084773015F93}" srcOrd="1" destOrd="0" parTransId="{4CB16FB2-5D69-4D67-BC7E-6536475D90CE}" sibTransId="{408106EA-8570-4556-9620-5D5E0041CF08}"/>
    <dgm:cxn modelId="{5CAADCF2-BE25-4A34-AC47-9B1AD31EC1DE}" type="presOf" srcId="{C3F31AFB-B9F0-487F-A1FF-BA9F7CED8323}" destId="{13E4FE6A-8E41-4B7A-862B-C44CC29BD599}" srcOrd="1" destOrd="0" presId="urn:microsoft.com/office/officeart/2005/8/layout/list1"/>
    <dgm:cxn modelId="{A3700A10-752A-42FE-B6E9-72055A809312}" type="presOf" srcId="{1F66127B-6787-48DD-81B9-084773015F93}" destId="{E4AA9B66-6DE5-4EB5-9FF8-399DFD8DEC90}" srcOrd="1" destOrd="0" presId="urn:microsoft.com/office/officeart/2005/8/layout/list1"/>
    <dgm:cxn modelId="{BC1C6090-F49E-4C0D-A4BC-451FD34DA965}" type="presOf" srcId="{FD46548A-9BBE-4696-8F26-F329EC412260}" destId="{DB6A5745-42CF-4E82-94EF-3A1441A0CF48}" srcOrd="0" destOrd="0" presId="urn:microsoft.com/office/officeart/2005/8/layout/list1"/>
    <dgm:cxn modelId="{87C9978C-F8D4-4F47-8AE3-02BF05F11F43}" type="presOf" srcId="{1F66127B-6787-48DD-81B9-084773015F93}" destId="{D7983B09-A29A-48B9-84A7-5B954A393C53}" srcOrd="0" destOrd="0" presId="urn:microsoft.com/office/officeart/2005/8/layout/list1"/>
    <dgm:cxn modelId="{BF1166B6-100D-4F15-96F0-B5EE76974C89}" type="presOf" srcId="{B8CF7F4B-B5B0-4C0B-8100-30B275C15FF9}" destId="{E01B30B9-482B-4E00-87E3-772E909B62DC}" srcOrd="1" destOrd="0" presId="urn:microsoft.com/office/officeart/2005/8/layout/list1"/>
    <dgm:cxn modelId="{E58FA648-7792-4F83-975D-0F63BB02DF16}" type="presOf" srcId="{15317808-510A-424F-8993-3EBAFDBF9236}" destId="{731251C7-FECA-4B15-83F9-178A84B6B0EC}" srcOrd="0" destOrd="0" presId="urn:microsoft.com/office/officeart/2005/8/layout/list1"/>
    <dgm:cxn modelId="{22A5AD5D-70AC-4050-B357-D5A321FB1171}" type="presOf" srcId="{15317808-510A-424F-8993-3EBAFDBF9236}" destId="{90371DBF-A26E-45C1-A249-8CA4AC248346}" srcOrd="1" destOrd="0" presId="urn:microsoft.com/office/officeart/2005/8/layout/list1"/>
    <dgm:cxn modelId="{070A83E0-DA44-4B1C-89EC-95FE68CCCB27}" type="presOf" srcId="{C3F31AFB-B9F0-487F-A1FF-BA9F7CED8323}" destId="{2D6D5367-FCE2-4A2F-90D8-3FEA299B1A6D}" srcOrd="0" destOrd="0" presId="urn:microsoft.com/office/officeart/2005/8/layout/list1"/>
    <dgm:cxn modelId="{59630156-AB3E-40F6-9D21-6C27F00FADDF}" type="presOf" srcId="{580BAE4A-7494-4E0A-BB14-6CCC0E1C0465}" destId="{F85B2A8C-BFB5-4B2A-A5CB-B05EBCE8921A}" srcOrd="0" destOrd="0" presId="urn:microsoft.com/office/officeart/2005/8/layout/list1"/>
    <dgm:cxn modelId="{3896B636-061F-41DE-BA8C-20C9AA521DB8}" type="presOf" srcId="{61780F7C-5068-4353-9E3E-9962379D8E99}" destId="{ADA1A699-7728-4D0F-8F96-77C050160673}" srcOrd="1" destOrd="0" presId="urn:microsoft.com/office/officeart/2005/8/layout/list1"/>
    <dgm:cxn modelId="{677DDCA7-92D2-406C-8AAE-F1C0E2CB0EB3}" type="presOf" srcId="{FD46548A-9BBE-4696-8F26-F329EC412260}" destId="{4759E2FF-5415-4314-A859-167733F5B03D}" srcOrd="1" destOrd="0" presId="urn:microsoft.com/office/officeart/2005/8/layout/list1"/>
    <dgm:cxn modelId="{D4058353-F369-4B19-8961-60305E6C1EDF}" type="presParOf" srcId="{F85B2A8C-BFB5-4B2A-A5CB-B05EBCE8921A}" destId="{9B48E202-5B42-45CE-89D9-89CBE574AC5D}" srcOrd="0" destOrd="0" presId="urn:microsoft.com/office/officeart/2005/8/layout/list1"/>
    <dgm:cxn modelId="{5296AEF7-4841-452A-9640-9C820EEC3DE7}" type="presParOf" srcId="{9B48E202-5B42-45CE-89D9-89CBE574AC5D}" destId="{863C9328-F802-4A13-84C7-28A64F0D543D}" srcOrd="0" destOrd="0" presId="urn:microsoft.com/office/officeart/2005/8/layout/list1"/>
    <dgm:cxn modelId="{52FA9C1C-27EC-4572-9F60-91795FB57188}" type="presParOf" srcId="{9B48E202-5B42-45CE-89D9-89CBE574AC5D}" destId="{E01B30B9-482B-4E00-87E3-772E909B62DC}" srcOrd="1" destOrd="0" presId="urn:microsoft.com/office/officeart/2005/8/layout/list1"/>
    <dgm:cxn modelId="{520493F5-EA29-4CB9-A9B1-0F828B815D86}" type="presParOf" srcId="{F85B2A8C-BFB5-4B2A-A5CB-B05EBCE8921A}" destId="{FB836077-A0B5-428E-ABD0-CD4963DAC758}" srcOrd="1" destOrd="0" presId="urn:microsoft.com/office/officeart/2005/8/layout/list1"/>
    <dgm:cxn modelId="{CC08938B-3AEB-4250-ADBD-FF83A77CAA8B}" type="presParOf" srcId="{F85B2A8C-BFB5-4B2A-A5CB-B05EBCE8921A}" destId="{620BFCB2-F9E6-46F7-B230-F12B0816370C}" srcOrd="2" destOrd="0" presId="urn:microsoft.com/office/officeart/2005/8/layout/list1"/>
    <dgm:cxn modelId="{6FDE3F35-DF32-4612-8F5B-FA4F147EB77F}" type="presParOf" srcId="{F85B2A8C-BFB5-4B2A-A5CB-B05EBCE8921A}" destId="{FF7939D1-FC4B-4CDC-A36B-24E38B4B3044}" srcOrd="3" destOrd="0" presId="urn:microsoft.com/office/officeart/2005/8/layout/list1"/>
    <dgm:cxn modelId="{BBB0DFBE-C98F-4846-A352-9F426002326A}" type="presParOf" srcId="{F85B2A8C-BFB5-4B2A-A5CB-B05EBCE8921A}" destId="{80038D4E-8D41-4690-9835-296B99998A8F}" srcOrd="4" destOrd="0" presId="urn:microsoft.com/office/officeart/2005/8/layout/list1"/>
    <dgm:cxn modelId="{F34D97EA-87F4-49B7-BADD-068CB9EEEAF9}" type="presParOf" srcId="{80038D4E-8D41-4690-9835-296B99998A8F}" destId="{D7983B09-A29A-48B9-84A7-5B954A393C53}" srcOrd="0" destOrd="0" presId="urn:microsoft.com/office/officeart/2005/8/layout/list1"/>
    <dgm:cxn modelId="{ADBC5774-5896-41D3-AA58-13074F553BD7}" type="presParOf" srcId="{80038D4E-8D41-4690-9835-296B99998A8F}" destId="{E4AA9B66-6DE5-4EB5-9FF8-399DFD8DEC90}" srcOrd="1" destOrd="0" presId="urn:microsoft.com/office/officeart/2005/8/layout/list1"/>
    <dgm:cxn modelId="{FE7E87BA-93DC-4158-A23A-CF330F642E53}" type="presParOf" srcId="{F85B2A8C-BFB5-4B2A-A5CB-B05EBCE8921A}" destId="{BCA0F7DD-2FC1-4202-84F4-7D223A6AA4E7}" srcOrd="5" destOrd="0" presId="urn:microsoft.com/office/officeart/2005/8/layout/list1"/>
    <dgm:cxn modelId="{6814B03A-9987-497C-AF7F-4E37545FF925}" type="presParOf" srcId="{F85B2A8C-BFB5-4B2A-A5CB-B05EBCE8921A}" destId="{4D036971-F65B-423F-A8B8-C87ECA05A1E0}" srcOrd="6" destOrd="0" presId="urn:microsoft.com/office/officeart/2005/8/layout/list1"/>
    <dgm:cxn modelId="{30CDA15E-D46E-4CDB-BACB-53A247CA3C64}" type="presParOf" srcId="{F85B2A8C-BFB5-4B2A-A5CB-B05EBCE8921A}" destId="{F02A45ED-A0C1-4FDC-89D0-04BC0D2A4ED7}" srcOrd="7" destOrd="0" presId="urn:microsoft.com/office/officeart/2005/8/layout/list1"/>
    <dgm:cxn modelId="{CDAF082B-7B10-484A-A219-BFC0B09D1CBD}" type="presParOf" srcId="{F85B2A8C-BFB5-4B2A-A5CB-B05EBCE8921A}" destId="{8A2FE51C-F6B1-4975-A6DF-9D3DFC13497D}" srcOrd="8" destOrd="0" presId="urn:microsoft.com/office/officeart/2005/8/layout/list1"/>
    <dgm:cxn modelId="{C3D28362-554A-417C-9AF5-0A0DE5F33F03}" type="presParOf" srcId="{8A2FE51C-F6B1-4975-A6DF-9D3DFC13497D}" destId="{3668C4FC-61DF-412A-8DCC-174A2ED3EC15}" srcOrd="0" destOrd="0" presId="urn:microsoft.com/office/officeart/2005/8/layout/list1"/>
    <dgm:cxn modelId="{A3979C7B-3123-47DC-A5C5-E62334EB3AD1}" type="presParOf" srcId="{8A2FE51C-F6B1-4975-A6DF-9D3DFC13497D}" destId="{9331FE2B-EA9D-486E-8F4C-8DCB7F8B189B}" srcOrd="1" destOrd="0" presId="urn:microsoft.com/office/officeart/2005/8/layout/list1"/>
    <dgm:cxn modelId="{AD550AB5-59DE-43C8-9A23-45BE6E8CA237}" type="presParOf" srcId="{F85B2A8C-BFB5-4B2A-A5CB-B05EBCE8921A}" destId="{4EE104B2-D638-4105-BD23-D8CA188EF8C2}" srcOrd="9" destOrd="0" presId="urn:microsoft.com/office/officeart/2005/8/layout/list1"/>
    <dgm:cxn modelId="{48EF7D74-19C9-46D0-878D-63B1FB0DBD02}" type="presParOf" srcId="{F85B2A8C-BFB5-4B2A-A5CB-B05EBCE8921A}" destId="{5811FCF8-7284-4BA2-B05F-1045234FBAEF}" srcOrd="10" destOrd="0" presId="urn:microsoft.com/office/officeart/2005/8/layout/list1"/>
    <dgm:cxn modelId="{59A9AF98-2C52-48DE-A6E0-4A86134AF6D5}" type="presParOf" srcId="{F85B2A8C-BFB5-4B2A-A5CB-B05EBCE8921A}" destId="{165C5A56-1EDB-4B39-B6A0-8D19B4124FD8}" srcOrd="11" destOrd="0" presId="urn:microsoft.com/office/officeart/2005/8/layout/list1"/>
    <dgm:cxn modelId="{D1A0D553-33EC-4CEE-8A00-A5C19917D337}" type="presParOf" srcId="{F85B2A8C-BFB5-4B2A-A5CB-B05EBCE8921A}" destId="{9518ABEA-01F8-4EEB-87DF-4F8BACE99152}" srcOrd="12" destOrd="0" presId="urn:microsoft.com/office/officeart/2005/8/layout/list1"/>
    <dgm:cxn modelId="{0B7B6A5C-D053-4A21-9B23-A262E09A9DE2}" type="presParOf" srcId="{9518ABEA-01F8-4EEB-87DF-4F8BACE99152}" destId="{2D6D5367-FCE2-4A2F-90D8-3FEA299B1A6D}" srcOrd="0" destOrd="0" presId="urn:microsoft.com/office/officeart/2005/8/layout/list1"/>
    <dgm:cxn modelId="{992EE3CB-D257-4D0C-AA18-3FAF0F92DB19}" type="presParOf" srcId="{9518ABEA-01F8-4EEB-87DF-4F8BACE99152}" destId="{13E4FE6A-8E41-4B7A-862B-C44CC29BD599}" srcOrd="1" destOrd="0" presId="urn:microsoft.com/office/officeart/2005/8/layout/list1"/>
    <dgm:cxn modelId="{6F1595F4-4F75-4F58-BB32-A205CA81AE8F}" type="presParOf" srcId="{F85B2A8C-BFB5-4B2A-A5CB-B05EBCE8921A}" destId="{857FFFD2-5F8E-434C-A218-BD31C3AA8FE1}" srcOrd="13" destOrd="0" presId="urn:microsoft.com/office/officeart/2005/8/layout/list1"/>
    <dgm:cxn modelId="{7CF04795-18BE-4537-AC21-74273AD1606F}" type="presParOf" srcId="{F85B2A8C-BFB5-4B2A-A5CB-B05EBCE8921A}" destId="{320155B3-1D73-4D4A-84CA-0200C0FF0A1F}" srcOrd="14" destOrd="0" presId="urn:microsoft.com/office/officeart/2005/8/layout/list1"/>
    <dgm:cxn modelId="{909B59FA-65C2-4A8C-A4C2-487238D29367}" type="presParOf" srcId="{F85B2A8C-BFB5-4B2A-A5CB-B05EBCE8921A}" destId="{F56F19E2-CD94-4D66-AF7A-DB8E8704AAA2}" srcOrd="15" destOrd="0" presId="urn:microsoft.com/office/officeart/2005/8/layout/list1"/>
    <dgm:cxn modelId="{5A170A61-8211-4822-AA6D-71852D1F5DCA}" type="presParOf" srcId="{F85B2A8C-BFB5-4B2A-A5CB-B05EBCE8921A}" destId="{1D7A6CCA-E21F-49D1-A21B-A5052BA42B70}" srcOrd="16" destOrd="0" presId="urn:microsoft.com/office/officeart/2005/8/layout/list1"/>
    <dgm:cxn modelId="{5E6468B4-7CC0-4AA3-9F39-0CB04A4D44BD}" type="presParOf" srcId="{1D7A6CCA-E21F-49D1-A21B-A5052BA42B70}" destId="{1A8B85F5-2ED2-4E95-B645-156FADCA8E8C}" srcOrd="0" destOrd="0" presId="urn:microsoft.com/office/officeart/2005/8/layout/list1"/>
    <dgm:cxn modelId="{018B9C00-2233-4233-B1F5-C452F482D46F}" type="presParOf" srcId="{1D7A6CCA-E21F-49D1-A21B-A5052BA42B70}" destId="{ADA1A699-7728-4D0F-8F96-77C050160673}" srcOrd="1" destOrd="0" presId="urn:microsoft.com/office/officeart/2005/8/layout/list1"/>
    <dgm:cxn modelId="{2922F130-7EDC-451D-94C7-FD0C4E1954B1}" type="presParOf" srcId="{F85B2A8C-BFB5-4B2A-A5CB-B05EBCE8921A}" destId="{74AD6B4D-155E-4BCA-8E9C-307047024B05}" srcOrd="17" destOrd="0" presId="urn:microsoft.com/office/officeart/2005/8/layout/list1"/>
    <dgm:cxn modelId="{EAD36284-161A-44E9-9726-D7493D6B5F25}" type="presParOf" srcId="{F85B2A8C-BFB5-4B2A-A5CB-B05EBCE8921A}" destId="{5BA68934-BA42-4618-AC9B-433935F3957A}" srcOrd="18" destOrd="0" presId="urn:microsoft.com/office/officeart/2005/8/layout/list1"/>
    <dgm:cxn modelId="{EE7C0E58-86C5-4E7B-BDBC-A00C5C350B81}" type="presParOf" srcId="{F85B2A8C-BFB5-4B2A-A5CB-B05EBCE8921A}" destId="{21F8FD47-BB7A-4011-BAE1-91F6E6B66386}" srcOrd="19" destOrd="0" presId="urn:microsoft.com/office/officeart/2005/8/layout/list1"/>
    <dgm:cxn modelId="{025D8324-EA38-408A-9C0E-AADCB2A47A9A}" type="presParOf" srcId="{F85B2A8C-BFB5-4B2A-A5CB-B05EBCE8921A}" destId="{835FFD53-1E00-4A58-922E-D751AD74C946}" srcOrd="20" destOrd="0" presId="urn:microsoft.com/office/officeart/2005/8/layout/list1"/>
    <dgm:cxn modelId="{4C2ACF9F-5AFC-4412-8652-7C02B1FC27D2}" type="presParOf" srcId="{835FFD53-1E00-4A58-922E-D751AD74C946}" destId="{DB6A5745-42CF-4E82-94EF-3A1441A0CF48}" srcOrd="0" destOrd="0" presId="urn:microsoft.com/office/officeart/2005/8/layout/list1"/>
    <dgm:cxn modelId="{47431D69-E696-4CAC-A7B7-FA75EFA9A557}" type="presParOf" srcId="{835FFD53-1E00-4A58-922E-D751AD74C946}" destId="{4759E2FF-5415-4314-A859-167733F5B03D}" srcOrd="1" destOrd="0" presId="urn:microsoft.com/office/officeart/2005/8/layout/list1"/>
    <dgm:cxn modelId="{EFAB1B4A-6499-42D8-9B3D-344F5370494F}" type="presParOf" srcId="{F85B2A8C-BFB5-4B2A-A5CB-B05EBCE8921A}" destId="{E7B4646D-161D-4A54-865D-BEDBB0B5F387}" srcOrd="21" destOrd="0" presId="urn:microsoft.com/office/officeart/2005/8/layout/list1"/>
    <dgm:cxn modelId="{F2A80500-4609-4302-B787-AE9602153DB2}" type="presParOf" srcId="{F85B2A8C-BFB5-4B2A-A5CB-B05EBCE8921A}" destId="{5813D512-30B8-4097-AD12-815754AF6ACD}" srcOrd="22" destOrd="0" presId="urn:microsoft.com/office/officeart/2005/8/layout/list1"/>
    <dgm:cxn modelId="{BF57BA2C-A40C-4D04-ABA5-2E4C7E7C4CA1}" type="presParOf" srcId="{F85B2A8C-BFB5-4B2A-A5CB-B05EBCE8921A}" destId="{C1ACFFD1-9C92-418A-80F3-3127A64D5EED}" srcOrd="23" destOrd="0" presId="urn:microsoft.com/office/officeart/2005/8/layout/list1"/>
    <dgm:cxn modelId="{A81F61F0-4FBA-49C6-B503-6226511D7A4C}" type="presParOf" srcId="{F85B2A8C-BFB5-4B2A-A5CB-B05EBCE8921A}" destId="{4815491C-C1EE-4323-9310-CC00A500B91D}" srcOrd="24" destOrd="0" presId="urn:microsoft.com/office/officeart/2005/8/layout/list1"/>
    <dgm:cxn modelId="{C022E382-1026-4038-96F3-7A2427719989}" type="presParOf" srcId="{4815491C-C1EE-4323-9310-CC00A500B91D}" destId="{731251C7-FECA-4B15-83F9-178A84B6B0EC}" srcOrd="0" destOrd="0" presId="urn:microsoft.com/office/officeart/2005/8/layout/list1"/>
    <dgm:cxn modelId="{5E4DF3CB-714E-4F6A-9768-CDE4DC87132D}" type="presParOf" srcId="{4815491C-C1EE-4323-9310-CC00A500B91D}" destId="{90371DBF-A26E-45C1-A249-8CA4AC248346}" srcOrd="1" destOrd="0" presId="urn:microsoft.com/office/officeart/2005/8/layout/list1"/>
    <dgm:cxn modelId="{564132F9-2DD3-4C33-8256-DD871A6CA25A}" type="presParOf" srcId="{F85B2A8C-BFB5-4B2A-A5CB-B05EBCE8921A}" destId="{AC169773-8652-4826-A199-827D9759D847}" srcOrd="25" destOrd="0" presId="urn:microsoft.com/office/officeart/2005/8/layout/list1"/>
    <dgm:cxn modelId="{C267503A-A7F8-41BD-9FDD-EDCA6481E753}" type="presParOf" srcId="{F85B2A8C-BFB5-4B2A-A5CB-B05EBCE8921A}" destId="{B7654AF0-6C42-42F5-96C1-5FAE127EC01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0BFCB2-F9E6-46F7-B230-F12B0816370C}">
      <dsp:nvSpPr>
        <dsp:cNvPr id="0" name=""/>
        <dsp:cNvSpPr/>
      </dsp:nvSpPr>
      <dsp:spPr>
        <a:xfrm>
          <a:off x="0" y="150875"/>
          <a:ext cx="8186766" cy="36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1B30B9-482B-4E00-87E3-772E909B62DC}">
      <dsp:nvSpPr>
        <dsp:cNvPr id="0" name=""/>
        <dsp:cNvSpPr/>
      </dsp:nvSpPr>
      <dsp:spPr>
        <a:xfrm>
          <a:off x="397942" y="44735"/>
          <a:ext cx="7061183" cy="4287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Нетрадиционные родительские собрания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7942" y="44735"/>
        <a:ext cx="7061183" cy="428749"/>
      </dsp:txXfrm>
    </dsp:sp>
    <dsp:sp modelId="{4D036971-F65B-423F-A8B8-C87ECA05A1E0}">
      <dsp:nvSpPr>
        <dsp:cNvPr id="0" name=""/>
        <dsp:cNvSpPr/>
      </dsp:nvSpPr>
      <dsp:spPr>
        <a:xfrm>
          <a:off x="0" y="754893"/>
          <a:ext cx="8186766" cy="3854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AA9B66-6DE5-4EB5-9FF8-399DFD8DEC90}">
      <dsp:nvSpPr>
        <dsp:cNvPr id="0" name=""/>
        <dsp:cNvSpPr/>
      </dsp:nvSpPr>
      <dsp:spPr>
        <a:xfrm>
          <a:off x="409338" y="633848"/>
          <a:ext cx="6730864" cy="4310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Мастер-классы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338" y="633848"/>
        <a:ext cx="6730864" cy="431005"/>
      </dsp:txXfrm>
    </dsp:sp>
    <dsp:sp modelId="{5811FCF8-7284-4BA2-B05F-1045234FBAEF}">
      <dsp:nvSpPr>
        <dsp:cNvPr id="0" name=""/>
        <dsp:cNvSpPr/>
      </dsp:nvSpPr>
      <dsp:spPr>
        <a:xfrm>
          <a:off x="0" y="1421194"/>
          <a:ext cx="8186766" cy="3997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31FE2B-EA9D-486E-8F4C-8DCB7F8B189B}">
      <dsp:nvSpPr>
        <dsp:cNvPr id="0" name=""/>
        <dsp:cNvSpPr/>
      </dsp:nvSpPr>
      <dsp:spPr>
        <a:xfrm>
          <a:off x="409338" y="1253773"/>
          <a:ext cx="6309425" cy="4549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338" y="1253773"/>
        <a:ext cx="6309425" cy="454922"/>
      </dsp:txXfrm>
    </dsp:sp>
    <dsp:sp modelId="{320155B3-1D73-4D4A-84CA-0200C0FF0A1F}">
      <dsp:nvSpPr>
        <dsp:cNvPr id="0" name=""/>
        <dsp:cNvSpPr/>
      </dsp:nvSpPr>
      <dsp:spPr>
        <a:xfrm>
          <a:off x="0" y="2099019"/>
          <a:ext cx="8186766" cy="4389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E4FE6A-8E41-4B7A-862B-C44CC29BD599}">
      <dsp:nvSpPr>
        <dsp:cNvPr id="0" name=""/>
        <dsp:cNvSpPr/>
      </dsp:nvSpPr>
      <dsp:spPr>
        <a:xfrm>
          <a:off x="409338" y="1911914"/>
          <a:ext cx="6023634" cy="4970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Методические рекомендации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338" y="1911914"/>
        <a:ext cx="6023634" cy="497064"/>
      </dsp:txXfrm>
    </dsp:sp>
    <dsp:sp modelId="{5BA68934-BA42-4618-AC9B-433935F3957A}">
      <dsp:nvSpPr>
        <dsp:cNvPr id="0" name=""/>
        <dsp:cNvSpPr/>
      </dsp:nvSpPr>
      <dsp:spPr>
        <a:xfrm>
          <a:off x="0" y="2807112"/>
          <a:ext cx="818676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A1A699-7728-4D0F-8F96-77C050160673}">
      <dsp:nvSpPr>
        <dsp:cNvPr id="0" name=""/>
        <dsp:cNvSpPr/>
      </dsp:nvSpPr>
      <dsp:spPr>
        <a:xfrm>
          <a:off x="409338" y="2651326"/>
          <a:ext cx="5730736" cy="46574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Совместная проектная деятельность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338" y="2651326"/>
        <a:ext cx="5730736" cy="465745"/>
      </dsp:txXfrm>
    </dsp:sp>
    <dsp:sp modelId="{5813D512-30B8-4097-AD12-815754AF6ACD}">
      <dsp:nvSpPr>
        <dsp:cNvPr id="0" name=""/>
        <dsp:cNvSpPr/>
      </dsp:nvSpPr>
      <dsp:spPr>
        <a:xfrm>
          <a:off x="0" y="3543959"/>
          <a:ext cx="818676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9E2FF-5415-4314-A859-167733F5B03D}">
      <dsp:nvSpPr>
        <dsp:cNvPr id="0" name=""/>
        <dsp:cNvSpPr/>
      </dsp:nvSpPr>
      <dsp:spPr>
        <a:xfrm>
          <a:off x="409338" y="3449712"/>
          <a:ext cx="5445001" cy="4042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Организация выставок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338" y="3449712"/>
        <a:ext cx="5445001" cy="404206"/>
      </dsp:txXfrm>
    </dsp:sp>
    <dsp:sp modelId="{B7654AF0-6C42-42F5-96C1-5FAE127EC012}">
      <dsp:nvSpPr>
        <dsp:cNvPr id="0" name=""/>
        <dsp:cNvSpPr/>
      </dsp:nvSpPr>
      <dsp:spPr>
        <a:xfrm>
          <a:off x="0" y="4789741"/>
          <a:ext cx="818676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371DBF-A26E-45C1-A249-8CA4AC248346}">
      <dsp:nvSpPr>
        <dsp:cNvPr id="0" name=""/>
        <dsp:cNvSpPr/>
      </dsp:nvSpPr>
      <dsp:spPr>
        <a:xfrm>
          <a:off x="409338" y="4186559"/>
          <a:ext cx="5016342" cy="9131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6608" tIns="0" rIns="21660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Организация акций по сбору природного и бросового материала</a:t>
          </a:r>
          <a:endParaRPr lang="ru-RU" sz="2400" kern="1200" dirty="0"/>
        </a:p>
      </dsp:txBody>
      <dsp:txXfrm>
        <a:off x="409338" y="4186559"/>
        <a:ext cx="5016342" cy="913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EB4945-156E-4E19-9360-1B0CB2BA5CF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7E4842-0E5A-4244-88E5-A303992E2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1820-43CB-4F7C-9548-35B40385D925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297E6-3EE7-4DE7-B021-28D8EEBD1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C0E68-D37F-48F0-953D-10EB69E522BB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B36A2-B279-4DF8-87DB-0B8776933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B445F-DC18-4AD7-B4BB-1D54D929420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638C2-2085-456B-A3B1-4A38822B9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18C07-0C2C-4855-BDE5-21E74B38C257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890BF-7E94-4D09-A7C8-5546D69B8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8522F-D129-4DC3-956A-A2C685ED1EAB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4A144-E19C-41F0-B8AF-05B82089F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6C48-6C38-4104-9192-09253498105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AE260-B6A4-4DA8-BCB7-9431D380B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C714-8280-4AA9-915D-699AA8B51B15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6A8F-1959-47C6-ADEF-7C687949D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CF1A4-9CCB-4606-A928-A6297EBC82B6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7FAC-98A5-409D-8644-FAE95488F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1F5A0-1907-42BF-9DDC-CF107A574284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24D2-2099-4ABA-9848-F546EFC37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C43E1-8B00-4F27-9842-54E1008FF82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96A65-21FC-4BE5-A854-65FB3B9F7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7D8E-712D-4DE2-8A66-29C145876272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1586-05A2-4BF5-BFF9-75D186A4F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3F310D-375D-4C9C-B27B-2F48E0380FC7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224B66-8376-42CA-B500-9E498F13D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calameo.com/publish/books/" TargetMode="External"/><Relationship Id="rId2" Type="http://schemas.openxmlformats.org/officeDocument/2006/relationships/hyperlink" Target="http://nsportal.ru/petrova-vera-mihaylovn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1961vm.pedgazeta.ru/mydocs.php" TargetMode="External"/><Relationship Id="rId4" Type="http://schemas.openxmlformats.org/officeDocument/2006/relationships/hyperlink" Target="http://pedsovet.org/m/my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57200" y="142875"/>
            <a:ext cx="8229600" cy="6381750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-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 smtClean="0"/>
          </a:p>
        </p:txBody>
      </p:sp>
      <p:sp>
        <p:nvSpPr>
          <p:cNvPr id="15" name="Капля 14"/>
          <p:cNvSpPr/>
          <p:nvPr/>
        </p:nvSpPr>
        <p:spPr>
          <a:xfrm rot="417364">
            <a:off x="676275" y="3341688"/>
            <a:ext cx="2219325" cy="1854200"/>
          </a:xfrm>
          <a:prstGeom prst="teardrop">
            <a:avLst>
              <a:gd name="adj" fmla="val 9247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</a:p>
        </p:txBody>
      </p:sp>
      <p:sp>
        <p:nvSpPr>
          <p:cNvPr id="17" name="Капля 16"/>
          <p:cNvSpPr/>
          <p:nvPr/>
        </p:nvSpPr>
        <p:spPr>
          <a:xfrm rot="5907183">
            <a:off x="2942662" y="734088"/>
            <a:ext cx="1707036" cy="1933206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студии «Маленькие волшебники»</a:t>
            </a:r>
          </a:p>
        </p:txBody>
      </p:sp>
      <p:sp>
        <p:nvSpPr>
          <p:cNvPr id="18" name="Капля 17"/>
          <p:cNvSpPr/>
          <p:nvPr/>
        </p:nvSpPr>
        <p:spPr>
          <a:xfrm rot="17496511">
            <a:off x="3370263" y="4906963"/>
            <a:ext cx="1860550" cy="1905000"/>
          </a:xfrm>
          <a:prstGeom prst="teardrop">
            <a:avLst>
              <a:gd name="adj" fmla="val 8951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проектная деятельность детей и взрослых</a:t>
            </a:r>
          </a:p>
        </p:txBody>
      </p:sp>
      <p:sp>
        <p:nvSpPr>
          <p:cNvPr id="19" name="Капля 18"/>
          <p:cNvSpPr/>
          <p:nvPr/>
        </p:nvSpPr>
        <p:spPr>
          <a:xfrm rot="16947018">
            <a:off x="5087144" y="4690269"/>
            <a:ext cx="1744663" cy="1870075"/>
          </a:xfrm>
          <a:prstGeom prst="teardrop">
            <a:avLst>
              <a:gd name="adj" fmla="val 96767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выставок детского творчества</a:t>
            </a:r>
          </a:p>
        </p:txBody>
      </p:sp>
      <p:sp>
        <p:nvSpPr>
          <p:cNvPr id="20" name="Капля 19"/>
          <p:cNvSpPr/>
          <p:nvPr/>
        </p:nvSpPr>
        <p:spPr>
          <a:xfrm rot="15569857">
            <a:off x="6351587" y="3590926"/>
            <a:ext cx="1743075" cy="1873250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родителей</a:t>
            </a:r>
          </a:p>
        </p:txBody>
      </p:sp>
      <p:sp>
        <p:nvSpPr>
          <p:cNvPr id="21" name="Полилиния 20"/>
          <p:cNvSpPr/>
          <p:nvPr/>
        </p:nvSpPr>
        <p:spPr>
          <a:xfrm rot="6743261">
            <a:off x="6101289" y="1685919"/>
            <a:ext cx="1835081" cy="1909782"/>
          </a:xfrm>
          <a:custGeom>
            <a:avLst/>
            <a:gdLst>
              <a:gd name="connsiteX0" fmla="*/ 0 w 1835081"/>
              <a:gd name="connsiteY0" fmla="*/ 954891 h 1909782"/>
              <a:gd name="connsiteX1" fmla="*/ 255932 w 1835081"/>
              <a:gd name="connsiteY1" fmla="*/ 293281 h 1909782"/>
              <a:gd name="connsiteX2" fmla="*/ 917542 w 1835081"/>
              <a:gd name="connsiteY2" fmla="*/ 1 h 1909782"/>
              <a:gd name="connsiteX3" fmla="*/ 1778156 w 1835081"/>
              <a:gd name="connsiteY3" fmla="*/ 59241 h 1909782"/>
              <a:gd name="connsiteX4" fmla="*/ 1835081 w 1835081"/>
              <a:gd name="connsiteY4" fmla="*/ 954891 h 1909782"/>
              <a:gd name="connsiteX5" fmla="*/ 1579149 w 1835081"/>
              <a:gd name="connsiteY5" fmla="*/ 1616501 h 1909782"/>
              <a:gd name="connsiteX6" fmla="*/ 917539 w 1835081"/>
              <a:gd name="connsiteY6" fmla="*/ 1909782 h 1909782"/>
              <a:gd name="connsiteX7" fmla="*/ 255929 w 1835081"/>
              <a:gd name="connsiteY7" fmla="*/ 1616500 h 1909782"/>
              <a:gd name="connsiteX8" fmla="*/ -2 w 1835081"/>
              <a:gd name="connsiteY8" fmla="*/ 954890 h 1909782"/>
              <a:gd name="connsiteX9" fmla="*/ 0 w 1835081"/>
              <a:gd name="connsiteY9" fmla="*/ 954891 h 1909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5081" h="1909782">
                <a:moveTo>
                  <a:pt x="0" y="954891"/>
                </a:moveTo>
                <a:cubicBezTo>
                  <a:pt x="0" y="708231"/>
                  <a:pt x="91715" y="471140"/>
                  <a:pt x="255932" y="293281"/>
                </a:cubicBezTo>
                <a:cubicBezTo>
                  <a:pt x="428937" y="105905"/>
                  <a:pt x="667848" y="0"/>
                  <a:pt x="917542" y="1"/>
                </a:cubicBezTo>
                <a:cubicBezTo>
                  <a:pt x="1204413" y="0"/>
                  <a:pt x="1491284" y="19747"/>
                  <a:pt x="1778156" y="59241"/>
                </a:cubicBezTo>
                <a:cubicBezTo>
                  <a:pt x="1816106" y="357791"/>
                  <a:pt x="1835081" y="656341"/>
                  <a:pt x="1835081" y="954891"/>
                </a:cubicBezTo>
                <a:cubicBezTo>
                  <a:pt x="1835081" y="1201551"/>
                  <a:pt x="1743367" y="1438642"/>
                  <a:pt x="1579149" y="1616501"/>
                </a:cubicBezTo>
                <a:cubicBezTo>
                  <a:pt x="1406144" y="1803877"/>
                  <a:pt x="1167234" y="1909782"/>
                  <a:pt x="917539" y="1909782"/>
                </a:cubicBezTo>
                <a:cubicBezTo>
                  <a:pt x="667844" y="1909782"/>
                  <a:pt x="428934" y="1803876"/>
                  <a:pt x="255929" y="1616500"/>
                </a:cubicBezTo>
                <a:cubicBezTo>
                  <a:pt x="91712" y="1438641"/>
                  <a:pt x="-2" y="1201550"/>
                  <a:pt x="-2" y="954890"/>
                </a:cubicBezTo>
                <a:cubicBezTo>
                  <a:pt x="-1" y="954890"/>
                  <a:pt x="-1" y="954891"/>
                  <a:pt x="0" y="95489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творческая деятельность</a:t>
            </a:r>
          </a:p>
        </p:txBody>
      </p:sp>
      <p:sp>
        <p:nvSpPr>
          <p:cNvPr id="22" name="Капля 21"/>
          <p:cNvSpPr/>
          <p:nvPr/>
        </p:nvSpPr>
        <p:spPr>
          <a:xfrm rot="7275745">
            <a:off x="4603281" y="869035"/>
            <a:ext cx="1874379" cy="1796585"/>
          </a:xfrm>
          <a:prstGeom prst="teardrop">
            <a:avLst>
              <a:gd name="adj" fmla="val 91105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Экскурсии, прогулки</a:t>
            </a:r>
          </a:p>
        </p:txBody>
      </p:sp>
      <p:sp>
        <p:nvSpPr>
          <p:cNvPr id="23" name="32-конечная звезда 22"/>
          <p:cNvSpPr/>
          <p:nvPr/>
        </p:nvSpPr>
        <p:spPr>
          <a:xfrm>
            <a:off x="3071813" y="2571750"/>
            <a:ext cx="3167062" cy="2232025"/>
          </a:xfrm>
          <a:prstGeom prst="star32">
            <a:avLst/>
          </a:prstGeom>
          <a:solidFill>
            <a:srgbClr val="EFF2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организации продуктивной деятельности детей</a:t>
            </a:r>
          </a:p>
        </p:txBody>
      </p:sp>
      <p:sp>
        <p:nvSpPr>
          <p:cNvPr id="24" name="Капля 23"/>
          <p:cNvSpPr/>
          <p:nvPr/>
        </p:nvSpPr>
        <p:spPr>
          <a:xfrm>
            <a:off x="1785938" y="4643438"/>
            <a:ext cx="1822450" cy="1847850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конкурсах,</a:t>
            </a:r>
          </a:p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выставках</a:t>
            </a:r>
          </a:p>
        </p:txBody>
      </p:sp>
      <p:sp>
        <p:nvSpPr>
          <p:cNvPr id="25" name="Капля 24"/>
          <p:cNvSpPr/>
          <p:nvPr/>
        </p:nvSpPr>
        <p:spPr>
          <a:xfrm rot="4560382">
            <a:off x="1247026" y="1543837"/>
            <a:ext cx="2008403" cy="2078275"/>
          </a:xfrm>
          <a:prstGeom prst="teardrop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Непрерывная непосредственно </a:t>
            </a:r>
            <a:r>
              <a:rPr lang="ru-RU" sz="17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7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ная</a:t>
            </a: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деятельность</a:t>
            </a:r>
          </a:p>
        </p:txBody>
      </p:sp>
      <p:sp>
        <p:nvSpPr>
          <p:cNvPr id="16" name="Месяц 15"/>
          <p:cNvSpPr/>
          <p:nvPr/>
        </p:nvSpPr>
        <p:spPr>
          <a:xfrm rot="14691101" flipH="1">
            <a:off x="7035800" y="276225"/>
            <a:ext cx="501650" cy="1816100"/>
          </a:xfrm>
          <a:prstGeom prst="moon">
            <a:avLst>
              <a:gd name="adj" fmla="val 6635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Месяц 25"/>
          <p:cNvSpPr/>
          <p:nvPr/>
        </p:nvSpPr>
        <p:spPr>
          <a:xfrm rot="17241691" flipH="1">
            <a:off x="1735932" y="324644"/>
            <a:ext cx="531812" cy="1631950"/>
          </a:xfrm>
          <a:prstGeom prst="moon">
            <a:avLst>
              <a:gd name="adj" fmla="val 6635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Месяц 26"/>
          <p:cNvSpPr/>
          <p:nvPr/>
        </p:nvSpPr>
        <p:spPr>
          <a:xfrm rot="13041545" flipH="1">
            <a:off x="784225" y="4927600"/>
            <a:ext cx="530225" cy="1585913"/>
          </a:xfrm>
          <a:prstGeom prst="moon">
            <a:avLst>
              <a:gd name="adj" fmla="val 6635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Месяц 27"/>
          <p:cNvSpPr/>
          <p:nvPr/>
        </p:nvSpPr>
        <p:spPr>
          <a:xfrm rot="19666961" flipH="1">
            <a:off x="7248525" y="5253038"/>
            <a:ext cx="530225" cy="1350962"/>
          </a:xfrm>
          <a:prstGeom prst="moon">
            <a:avLst>
              <a:gd name="adj" fmla="val 6635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58175" cy="5000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8186766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5715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- заключительный </a:t>
            </a: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573713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уровня развития творческого воображения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(О.М. Дьяченко)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074" name="Диаграмма 3"/>
          <p:cNvGraphicFramePr>
            <a:graphicFrameLocks/>
          </p:cNvGraphicFramePr>
          <p:nvPr/>
        </p:nvGraphicFramePr>
        <p:xfrm>
          <a:off x="642938" y="1928813"/>
          <a:ext cx="7429500" cy="4214812"/>
        </p:xfrm>
        <a:graphic>
          <a:graphicData uri="http://schemas.openxmlformats.org/presentationml/2006/ole">
            <p:oleObj spid="_x0000_s3074" r:id="rId3" imgW="7431668" imgH="421879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715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формирования интегративного качества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«Овладевший необходимыми умениями и навыками деятельности» (автор Ю.А.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Афонькина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09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857375"/>
          <a:ext cx="8229600" cy="4786313"/>
        </p:xfrm>
        <a:graphic>
          <a:graphicData uri="http://schemas.openxmlformats.org/presentationml/2006/ole">
            <p:oleObj spid="_x0000_s4098" r:id="rId3" imgW="8230313" imgH="478577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2165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Разработана комплексная  система художественно-эстетического воспитания дошкольников, сформировано осознанное отношение ребенка к окружающей обстановке, раскрыты его индивидуальные особенности, предпочтения и склонности, творческий потенциал.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Сформирован интерес у родителей  к художественно-творческой деятельности детей</a:t>
            </a:r>
          </a:p>
          <a:p>
            <a:pPr algn="just" eaLnBrk="1" hangingPunct="1">
              <a:buFont typeface="Georgia" pitchFamily="18" charset="0"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78581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Распространение опыта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21652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Обобщение опыта работы на муниципальном уровне</a:t>
            </a: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Личный сайт: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smtClean="0">
                <a:latin typeface="Times New Roman" pitchFamily="18" charset="0"/>
                <a:cs typeface="Times New Roman" pitchFamily="18" charset="0"/>
                <a:hlinkClick r:id="rId2"/>
              </a:rPr>
              <a:t>http://nsportal.ru/petrova-vera-mihaylovna</a:t>
            </a:r>
            <a:endParaRPr lang="ru-RU" sz="2400" b="1" u="sng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Публикации на сайтах:</a:t>
            </a:r>
          </a:p>
          <a:p>
            <a:pPr eaLnBrk="1" hangingPunct="1"/>
            <a:r>
              <a:rPr lang="ru-RU" sz="2400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http://ru.calameo.com/publish/books/</a:t>
            </a:r>
            <a:endParaRPr lang="ru-RU" sz="2400" b="1" u="sng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u="sng" smtClean="0">
                <a:latin typeface="Times New Roman" pitchFamily="18" charset="0"/>
                <a:cs typeface="Times New Roman" pitchFamily="18" charset="0"/>
                <a:hlinkClick r:id="rId4"/>
              </a:rPr>
              <a:t>http://pedsovet.org/m/my/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ru-RU" sz="2400" b="1" u="sng" smtClean="0">
                <a:latin typeface="Times New Roman" pitchFamily="18" charset="0"/>
                <a:cs typeface="Times New Roman" pitchFamily="18" charset="0"/>
                <a:hlinkClick r:id="rId5"/>
              </a:rPr>
              <a:t>http://1961vm.pedgazeta.ru/mydocs.php</a:t>
            </a:r>
            <a:endParaRPr lang="ru-RU" sz="24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6429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/>
          <a:lstStyle/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Куцакова Л.В. Ручной труд в детском саду и дома. Пособие для педагогов и родителей. Для занятий с детьми 4-7 лет. – М.: Мозаика-Синтез, 2007.</a:t>
            </a:r>
          </a:p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Конощук С.И. Фантазии круглый год. Методическое пособие для педагогов дошкольных образовательных учреждений. М.: Обруч,  2011.</a:t>
            </a:r>
          </a:p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Скорлупова О.А., Федина Н.В. О комплексно-тематическом принципе построения образовательного процесса в дошкольном образовании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Дошкольное воспитание. 2010, №5.</a:t>
            </a:r>
          </a:p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Котова Е.В. Развитие творческих способностей дошкольников 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Воспитатель ДОУ. 2010, №9.</a:t>
            </a:r>
          </a:p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Лыкова И.А. Программа художественного воспитания, обучения и развития детей 2-7 лет «Цветные ладошки». – М.: «КАРАПУЗ-ДИДАКТИКА», 2007.</a:t>
            </a:r>
          </a:p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Брыкина Е.К. Творчество детей с различными материалами. – М.: Педагогическое общество России, 2002.</a:t>
            </a:r>
          </a:p>
          <a:p>
            <a:pPr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Корчинова О.В. Декоративно-прикладное творчество в детских дошкольных учреждениях. «Серия мир вашего ребенка». – Ростов на Дону: Феникс, 2002.</a:t>
            </a:r>
          </a:p>
          <a:p>
            <a:pPr>
              <a:buFont typeface="Arial" charset="0"/>
              <a:buAutoNum type="arabicPeriod"/>
            </a:pPr>
            <a:r>
              <a:rPr lang="ru-RU" sz="18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http://www.maaam.ru</a:t>
            </a:r>
          </a:p>
          <a:p>
            <a:pPr>
              <a:buFont typeface="Arial" charset="0"/>
              <a:buAutoNum type="arabicPeriod"/>
            </a:pPr>
            <a:r>
              <a:rPr lang="ru-RU" sz="18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http://www.detsadclub.ru</a:t>
            </a:r>
          </a:p>
          <a:p>
            <a:pPr>
              <a:buFont typeface="Arial" charset="0"/>
              <a:buAutoNum type="arabicPeriod"/>
            </a:pPr>
            <a:r>
              <a:rPr lang="en-US" sz="18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http://festival.1september.ru</a:t>
            </a:r>
            <a:endParaRPr lang="ru-RU" sz="1800" u="sng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eriod"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eriod"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eriod"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smtClean="0"/>
              <a:t> </a:t>
            </a: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Заголовок 4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детской деятельности в рамках работы студии «Маленькие волшебники»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5430838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природным материалом</a:t>
            </a:r>
          </a:p>
        </p:txBody>
      </p:sp>
      <p:pic>
        <p:nvPicPr>
          <p:cNvPr id="19460" name="Рисунок 9" descr="C:\Documents and Settings\Березка\Мои документы\воспитатели\Петрова\DCIM\101MSDCF\DSC074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931036">
            <a:off x="623888" y="4670425"/>
            <a:ext cx="28194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10" descr="C:\Documents and Settings\Березка\Мои документы\воспитатели\Петрова\DCIM\101MSDCF\DSC074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295085">
            <a:off x="6319838" y="2120900"/>
            <a:ext cx="25701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8" descr="DSC0742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65235">
            <a:off x="6002338" y="4454525"/>
            <a:ext cx="27860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9" descr="DSC0748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1093538">
            <a:off x="298450" y="2255838"/>
            <a:ext cx="2611438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8" descr="DSC0754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86125" y="2357438"/>
            <a:ext cx="2714625" cy="20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деревом и корой</a:t>
            </a:r>
          </a:p>
        </p:txBody>
      </p:sp>
      <p:pic>
        <p:nvPicPr>
          <p:cNvPr id="3" name="Рисунок 2" descr="DSC076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3643314"/>
            <a:ext cx="3333741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0769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0628" y="1643050"/>
            <a:ext cx="3214678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бумагой и картоном</a:t>
            </a:r>
          </a:p>
        </p:txBody>
      </p:sp>
      <p:sp>
        <p:nvSpPr>
          <p:cNvPr id="19462" name="Содержимое 7"/>
          <p:cNvSpPr>
            <a:spLocks noGrp="1"/>
          </p:cNvSpPr>
          <p:nvPr>
            <p:ph idx="1"/>
          </p:nvPr>
        </p:nvSpPr>
        <p:spPr>
          <a:xfrm>
            <a:off x="5214938" y="6000750"/>
            <a:ext cx="3071812" cy="5730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endParaRPr lang="ru-RU" b="1" smtClean="0"/>
          </a:p>
        </p:txBody>
      </p:sp>
      <p:pic>
        <p:nvPicPr>
          <p:cNvPr id="18435" name="Рисунок 4" descr="DSC0744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4071942"/>
            <a:ext cx="3333741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Рисунок 5" descr="DSC0744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17829">
            <a:off x="5344771" y="1612803"/>
            <a:ext cx="3358224" cy="2518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7" name="Рисунок 6" descr="DSC074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50123">
            <a:off x="515304" y="1686305"/>
            <a:ext cx="3312723" cy="2484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тканью</a:t>
            </a:r>
          </a:p>
        </p:txBody>
      </p:sp>
      <p:pic>
        <p:nvPicPr>
          <p:cNvPr id="4" name="Содержимое 3" descr="DSC075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339769">
            <a:off x="406012" y="1165452"/>
            <a:ext cx="3480413" cy="2610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07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91744">
            <a:off x="5240266" y="1520489"/>
            <a:ext cx="3478687" cy="2609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L:\Лич.-ориент. модель\слайд-шоу м.-музей\DSC076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61343">
            <a:off x="2517302" y="3694798"/>
            <a:ext cx="3765692" cy="2768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1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b="1" i="1" dirty="0" smtClean="0">
                <a:solidFill>
                  <a:srgbClr val="74245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74245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742459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</p:txBody>
      </p:sp>
      <p:pic>
        <p:nvPicPr>
          <p:cNvPr id="4" name="Содержимое 3" descr="DSC0746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142984"/>
            <a:ext cx="371477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5072063" y="2143125"/>
            <a:ext cx="32432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бросовым</a:t>
            </a:r>
          </a:p>
          <a:p>
            <a:pPr algn="ctr">
              <a:defRPr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материалом</a:t>
            </a:r>
          </a:p>
        </p:txBody>
      </p:sp>
      <p:pic>
        <p:nvPicPr>
          <p:cNvPr id="5" name="Рисунок 4" descr="DSC076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3357562"/>
            <a:ext cx="3905243" cy="2928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40105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ватой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57188" y="1357313"/>
            <a:ext cx="8372475" cy="521652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endParaRPr lang="ru-RU" b="1" i="1" smtClean="0">
              <a:solidFill>
                <a:srgbClr val="74245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b="1" i="1" smtClean="0">
              <a:solidFill>
                <a:srgbClr val="74245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endParaRPr lang="ru-RU" b="1" i="1" smtClean="0">
              <a:solidFill>
                <a:srgbClr val="74245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76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3212976"/>
            <a:ext cx="3645363" cy="2734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0768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1412776"/>
            <a:ext cx="3596188" cy="2697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9286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нитками</a:t>
            </a:r>
          </a:p>
        </p:txBody>
      </p:sp>
      <p:pic>
        <p:nvPicPr>
          <p:cNvPr id="8" name="Содержимое 7" descr="DSC076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t="-2595"/>
          <a:stretch>
            <a:fillRect/>
          </a:stretch>
        </p:blipFill>
        <p:spPr>
          <a:xfrm>
            <a:off x="3203848" y="1052736"/>
            <a:ext cx="2928958" cy="2822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0769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92080" y="4077072"/>
            <a:ext cx="3143272" cy="242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0769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11560" y="3933056"/>
            <a:ext cx="2786082" cy="2495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5715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развития творческого потенциала детей родителями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313" y="1285875"/>
          <a:ext cx="8777319" cy="4114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759565"/>
                <a:gridCol w="2396463"/>
                <a:gridCol w="1670262"/>
                <a:gridCol w="1951029"/>
              </a:tblGrid>
              <a:tr h="71120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 для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творческого развития ребенка в доме и вне его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Активное участие родителей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творческом развитии ребенка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Совместный досуг вне дома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Стимуляция творческой активности ребенка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89323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книг, игрушек, игр, которые полезны для развития ребенка;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материалами для творчества ребенка (бумага, клей, пластилин);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места для творчества (стол, место для игрушек, игр на полу);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позволение ребенку использовать старые, ненужные вещи для создания различных конструкций, поделок;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позволение изменять привычный порядок в доме (по своему убирать кровать, комнату);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возможностей ребенку для размышления, работы в одиночестве.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 занятия с ребенком дома;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обсуждение с ним различных проблем;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ребенку книг;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разгадывание вместе с ним загадок, решение кроссвордов, ребусов, придумывание своих собственных;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рисование, лепка, вырезание ножницами, конструирование;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просмотр детских передач и обсуждение увиденного;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прослушивание музыки, организация выставки работ;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-составление различных коллекций в соответствии с его интересами.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отдых в выходные дни в парке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 т.д.;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отдых вместе с детьми;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занятия спортом;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совместное посещение театров, музеев, выставок и др.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поощрение его творческой деятельности (конструкций,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коллекций, рисунков, стихов);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поощрение стремления ребенка исследовать окружающий мир;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поощрение активного учения ребенка, помощь в приобретении знаний, навыков;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ценить его достижения, его самого как личность.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3500430" y="500042"/>
            <a:ext cx="1928812" cy="42862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</p:txBody>
      </p:sp>
      <p:sp>
        <p:nvSpPr>
          <p:cNvPr id="7" name="Овал 6"/>
          <p:cNvSpPr/>
          <p:nvPr/>
        </p:nvSpPr>
        <p:spPr>
          <a:xfrm>
            <a:off x="3786182" y="5643578"/>
            <a:ext cx="1357318" cy="42860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</a:p>
        </p:txBody>
      </p:sp>
      <p:sp>
        <p:nvSpPr>
          <p:cNvPr id="8" name="Овал 7"/>
          <p:cNvSpPr/>
          <p:nvPr/>
        </p:nvSpPr>
        <p:spPr>
          <a:xfrm>
            <a:off x="3571868" y="6357958"/>
            <a:ext cx="1785949" cy="50004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Творческая личность</a:t>
            </a:r>
          </a:p>
        </p:txBody>
      </p:sp>
      <p:cxnSp>
        <p:nvCxnSpPr>
          <p:cNvPr id="31" name="Прямая со стрелкой 30"/>
          <p:cNvCxnSpPr>
            <a:stCxn id="0" idx="2"/>
          </p:cNvCxnSpPr>
          <p:nvPr/>
        </p:nvCxnSpPr>
        <p:spPr>
          <a:xfrm rot="10800000" flipV="1">
            <a:off x="2000250" y="714375"/>
            <a:ext cx="1500188" cy="500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143500" y="857250"/>
            <a:ext cx="50006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4" idx="6"/>
          </p:cNvCxnSpPr>
          <p:nvPr/>
        </p:nvCxnSpPr>
        <p:spPr>
          <a:xfrm>
            <a:off x="5429250" y="714375"/>
            <a:ext cx="2000250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4" idx="4"/>
            <a:endCxn id="4" idx="4"/>
          </p:cNvCxnSpPr>
          <p:nvPr/>
        </p:nvCxnSpPr>
        <p:spPr>
          <a:xfrm rot="5400000">
            <a:off x="4464050" y="928688"/>
            <a:ext cx="15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>
            <a:off x="4267994" y="1089819"/>
            <a:ext cx="357187" cy="34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0" idx="2"/>
          </p:cNvCxnSpPr>
          <p:nvPr/>
        </p:nvCxnSpPr>
        <p:spPr>
          <a:xfrm>
            <a:off x="2571750" y="5429250"/>
            <a:ext cx="1214438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0" idx="0"/>
          </p:cNvCxnSpPr>
          <p:nvPr/>
        </p:nvCxnSpPr>
        <p:spPr>
          <a:xfrm rot="16200000" flipH="1">
            <a:off x="4339431" y="5518944"/>
            <a:ext cx="214313" cy="34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 flipV="1">
            <a:off x="5000625" y="5429250"/>
            <a:ext cx="571500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10800000" flipV="1">
            <a:off x="5143500" y="5429250"/>
            <a:ext cx="2143125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7" idx="4"/>
            <a:endCxn id="8" idx="0"/>
          </p:cNvCxnSpPr>
          <p:nvPr/>
        </p:nvCxnSpPr>
        <p:spPr>
          <a:xfrm rot="16200000" flipH="1">
            <a:off x="4321969" y="6214269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1537</TotalTime>
  <Words>625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Лист Microsoft Office Excel 97-2003</vt:lpstr>
      <vt:lpstr>Слайд 1</vt:lpstr>
      <vt:lpstr>Виды детской деятельности в рамках работы студии «Маленькие волшебники»</vt:lpstr>
      <vt:lpstr>Работа с деревом и корой</vt:lpstr>
      <vt:lpstr>Работа с бумагой и картоном</vt:lpstr>
      <vt:lpstr>Работа с тканью</vt:lpstr>
      <vt:lpstr>     Тестопластика                                              </vt:lpstr>
      <vt:lpstr>Работа с ватой</vt:lpstr>
      <vt:lpstr>Работа с нитками</vt:lpstr>
      <vt:lpstr>Модель развития творческого потенциала детей родителями</vt:lpstr>
      <vt:lpstr> Взаимодействие с родителями</vt:lpstr>
      <vt:lpstr>3 этап - заключительный </vt:lpstr>
      <vt:lpstr>Динамика формирования интегративного качества  «Овладевший необходимыми умениями и навыками деятельности» (автор Ю.А. Афонькина)</vt:lpstr>
      <vt:lpstr>Выводы</vt:lpstr>
      <vt:lpstr>Распространение опыта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Lena</dc:creator>
  <cp:lastModifiedBy>user</cp:lastModifiedBy>
  <cp:revision>160</cp:revision>
  <dcterms:created xsi:type="dcterms:W3CDTF">2010-09-24T03:17:30Z</dcterms:created>
  <dcterms:modified xsi:type="dcterms:W3CDTF">2015-03-18T17:55:26Z</dcterms:modified>
</cp:coreProperties>
</file>