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8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2426" y="2895600"/>
            <a:ext cx="4572000" cy="13687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0" y="4743451"/>
            <a:ext cx="9144000" cy="21145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0" y="4714875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9DAFF-617D-4C49-82C6-CEA6C1635169}" type="datetimeFigureOut">
              <a:rPr lang="ru-RU" smtClean="0"/>
              <a:pPr/>
              <a:t>18.03.2015</a:t>
            </a:fld>
            <a:endParaRPr lang="ru-R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646A3E7-4F54-4DF3-BA57-F59D842599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52426" y="457200"/>
            <a:ext cx="7680960" cy="2438399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defRPr kumimoji="0" lang="en-US" sz="6000" b="1" i="0" u="none" strike="noStrike" kern="1200" cap="none" spc="0" normalizeH="0" baseline="0" noProof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9DAFF-617D-4C49-82C6-CEA6C1635169}" type="datetimeFigureOut">
              <a:rPr lang="ru-RU" smtClean="0"/>
              <a:pPr/>
              <a:t>18.03.2015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6A3E7-4F54-4DF3-BA57-F59D842599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9DAFF-617D-4C49-82C6-CEA6C1635169}" type="datetimeFigureOut">
              <a:rPr lang="ru-RU" smtClean="0"/>
              <a:pPr/>
              <a:t>18.03.2015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6A3E7-4F54-4DF3-BA57-F59D842599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7680960" cy="4724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B59DAFF-617D-4C49-82C6-CEA6C1635169}" type="datetimeFigureOut">
              <a:rPr lang="ru-RU" smtClean="0"/>
              <a:pPr/>
              <a:t>18.03.2015</a:t>
            </a:fld>
            <a:endParaRPr lang="ru-RU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646A3E7-4F54-4DF3-BA57-F59D842599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352426" y="4003302"/>
            <a:ext cx="4572000" cy="11782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9DAFF-617D-4C49-82C6-CEA6C1635169}" type="datetimeFigureOut">
              <a:rPr lang="ru-RU" smtClean="0"/>
              <a:pPr/>
              <a:t>18.03.2015</a:t>
            </a:fld>
            <a:endParaRPr lang="ru-RU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646A3E7-4F54-4DF3-BA57-F59D842599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0" cy="182880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-4439" y="182880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354366" y="1990078"/>
            <a:ext cx="8439912" cy="1984248"/>
          </a:xfrm>
        </p:spPr>
        <p:txBody>
          <a:bodyPr>
            <a:noAutofit/>
          </a:bodyPr>
          <a:lstStyle>
            <a:lvl1pPr>
              <a:defRPr kumimoji="0" lang="en-US" sz="6000" b="1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901184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B59DAFF-617D-4C49-82C6-CEA6C1635169}" type="datetimeFigureOut">
              <a:rPr lang="ru-RU" smtClean="0"/>
              <a:pPr/>
              <a:t>18.03.2015</a:t>
            </a:fld>
            <a:endParaRPr lang="ru-RU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D646A3E7-4F54-4DF3-BA57-F59D842599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5"/>
          </p:nvPr>
        </p:nvSpPr>
        <p:spPr>
          <a:xfrm>
            <a:off x="4900613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Content Placeholder 11"/>
          <p:cNvSpPr>
            <a:spLocks noGrp="1"/>
          </p:cNvSpPr>
          <p:nvPr>
            <p:ph sz="quarter" idx="14"/>
          </p:nvPr>
        </p:nvSpPr>
        <p:spPr>
          <a:xfrm>
            <a:off x="4900613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30" name="Title 2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BB59DAFF-617D-4C49-82C6-CEA6C1635169}" type="datetimeFigureOut">
              <a:rPr lang="ru-RU" smtClean="0"/>
              <a:pPr/>
              <a:t>18.03.2015</a:t>
            </a:fld>
            <a:endParaRPr lang="ru-RU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D646A3E7-4F54-4DF3-BA57-F59D842599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9DAFF-617D-4C49-82C6-CEA6C1635169}" type="datetimeFigureOut">
              <a:rPr lang="ru-RU" smtClean="0"/>
              <a:pPr/>
              <a:t>18.03.2015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646A3E7-4F54-4DF3-BA57-F59D842599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9DAFF-617D-4C49-82C6-CEA6C1635169}" type="datetimeFigureOut">
              <a:rPr lang="ru-RU" smtClean="0"/>
              <a:pPr/>
              <a:t>18.03.2015</a:t>
            </a:fld>
            <a:endParaRPr lang="ru-R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646A3E7-4F54-4DF3-BA57-F59D842599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381375" cy="3967162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 b="0" i="1" spc="0" baseline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105275" y="1463040"/>
            <a:ext cx="4681538" cy="396849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B59DAFF-617D-4C49-82C6-CEA6C1635169}" type="datetimeFigureOut">
              <a:rPr lang="ru-RU" smtClean="0"/>
              <a:pPr/>
              <a:t>18.03.2015</a:t>
            </a:fld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D646A3E7-4F54-4DF3-BA57-F59D842599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29224" y="0"/>
            <a:ext cx="3914775" cy="5657850"/>
          </a:xfr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352426" y="1600199"/>
            <a:ext cx="4572000" cy="359323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600" i="1">
                <a:solidFill>
                  <a:schemeClr val="tx1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2425" y="275208"/>
            <a:ext cx="4572000" cy="132499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B59DAFF-617D-4C49-82C6-CEA6C1635169}" type="datetimeFigureOut">
              <a:rPr lang="ru-RU" smtClean="0"/>
              <a:pPr/>
              <a:t>18.03.2015</a:t>
            </a:fld>
            <a:endParaRPr lang="ru-RU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646A3E7-4F54-4DF3-BA57-F59D842599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2426" y="228600"/>
            <a:ext cx="768096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426" y="1463040"/>
            <a:ext cx="768096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2426" y="6543676"/>
            <a:ext cx="146685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BB59DAFF-617D-4C49-82C6-CEA6C1635169}" type="datetimeFigureOut">
              <a:rPr lang="ru-RU" smtClean="0"/>
              <a:pPr/>
              <a:t>18.03.2015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09749" y="6543676"/>
            <a:ext cx="4086225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 i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6700" y="6543676"/>
            <a:ext cx="87630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D646A3E7-4F54-4DF3-BA57-F59D842599F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ts val="400"/>
        </a:spcBef>
        <a:buNone/>
        <a:defRPr sz="4000" b="0" kern="1200" cap="none" spc="0" baseline="0">
          <a:solidFill>
            <a:schemeClr val="tx1"/>
          </a:solidFill>
          <a:latin typeface="+mj-lt"/>
          <a:ea typeface="+mj-ea"/>
          <a:cs typeface="Tunga" pitchFamily="2"/>
        </a:defRPr>
      </a:lvl1pPr>
    </p:titleStyle>
    <p:bodyStyle>
      <a:lvl1pPr marL="0" indent="0" algn="l" defTabSz="914400" rtl="0" eaLnBrk="1" latinLnBrk="0" hangingPunct="1">
        <a:spcBef>
          <a:spcPts val="1200"/>
        </a:spcBef>
        <a:spcAft>
          <a:spcPts val="0"/>
        </a:spcAft>
        <a:buClr>
          <a:schemeClr val="accent5"/>
        </a:buClr>
        <a:buFont typeface="Arial" pitchFamily="34" charset="0"/>
        <a:buNone/>
        <a:defRPr sz="18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171450" indent="-17145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2pPr>
      <a:lvl3pPr marL="344488" indent="-16510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517525" indent="-169863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4pPr>
      <a:lvl5pPr marL="688975" indent="-173038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868680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243584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408176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ПОЖАРЫ В КОМНАТЕ</a:t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937809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52426" y="1124744"/>
            <a:ext cx="7680960" cy="5062696"/>
          </a:xfrm>
        </p:spPr>
        <p:txBody>
          <a:bodyPr>
            <a:normAutofit/>
          </a:bodyPr>
          <a:lstStyle/>
          <a:p>
            <a:r>
              <a:rPr lang="ru-RU" sz="3200" dirty="0" smtClean="0"/>
              <a:t>1.Игнорирование основных правил пожарной безопасности</a:t>
            </a:r>
          </a:p>
          <a:p>
            <a:r>
              <a:rPr lang="ru-RU" sz="3200" dirty="0" smtClean="0"/>
              <a:t>2.Неисправность электрической проводки</a:t>
            </a:r>
          </a:p>
          <a:p>
            <a:r>
              <a:rPr lang="ru-RU" sz="3200" dirty="0" smtClean="0"/>
              <a:t>3.Возгорание </a:t>
            </a:r>
            <a:r>
              <a:rPr lang="ru-RU" sz="3200" dirty="0" smtClean="0"/>
              <a:t>электроприборов – неисправных ,самодельных или оставленных без присмотра .</a:t>
            </a:r>
          </a:p>
          <a:p>
            <a:r>
              <a:rPr lang="ru-RU" sz="3200" dirty="0" smtClean="0"/>
              <a:t>4.Оставленные дети </a:t>
            </a:r>
            <a:r>
              <a:rPr lang="ru-RU" sz="3200" dirty="0" smtClean="0"/>
              <a:t>без присмотра родителей.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7680960" cy="792088"/>
          </a:xfrm>
        </p:spPr>
        <p:txBody>
          <a:bodyPr>
            <a:normAutofit/>
          </a:bodyPr>
          <a:lstStyle/>
          <a:p>
            <a:r>
              <a:rPr lang="ru-RU" dirty="0" smtClean="0"/>
              <a:t>ОСНОВНЫЕ ПРИЧИНЫ 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746971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sz="2000" dirty="0" smtClean="0"/>
              <a:t>1.Надо позвонить пожарным на номер 01</a:t>
            </a:r>
          </a:p>
          <a:p>
            <a:r>
              <a:rPr lang="ru-RU" sz="2000" dirty="0" smtClean="0"/>
              <a:t>2.</a:t>
            </a:r>
            <a:r>
              <a:rPr lang="ru-RU" sz="2000" dirty="0"/>
              <a:t> Если нет опасности поражения электротоком, приступайте к тушению пожара водой, или используйте плотную (мокрую ткань).</a:t>
            </a:r>
          </a:p>
          <a:p>
            <a:r>
              <a:rPr lang="ru-RU" sz="2000" dirty="0" smtClean="0"/>
              <a:t>3.При </a:t>
            </a:r>
            <a:r>
              <a:rPr lang="ru-RU" sz="2000" dirty="0"/>
              <a:t>опасности поражения электротоком отключите электроэнергию.</a:t>
            </a:r>
          </a:p>
          <a:p>
            <a:r>
              <a:rPr lang="ru-RU" sz="2000" dirty="0" smtClean="0"/>
              <a:t>4.</a:t>
            </a:r>
            <a:r>
              <a:rPr lang="ru-RU" sz="2000" dirty="0"/>
              <a:t> При пожаре ни в коем случае не открывайте форточки и окна.</a:t>
            </a:r>
          </a:p>
          <a:p>
            <a:r>
              <a:rPr lang="ru-RU" sz="2000" dirty="0" smtClean="0"/>
              <a:t>5.</a:t>
            </a:r>
            <a:r>
              <a:rPr lang="ru-RU" sz="2000" dirty="0"/>
              <a:t> Если вам не удаётся своими силами ликвидировать пожар, выйдите из квартиры, закрыв за собой дверь, и немедленно сообщите о пожаре соседям и жильцам выше-ниже находящихся квартир.</a:t>
            </a:r>
          </a:p>
          <a:p>
            <a:r>
              <a:rPr lang="ru-RU" sz="2000" dirty="0" smtClean="0"/>
              <a:t>6.</a:t>
            </a:r>
            <a:r>
              <a:rPr lang="ru-RU" sz="2000" dirty="0"/>
              <a:t> Встретьте пожарных и проведите их к месту пожара.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ЕСЛИ ПРОИЗОШЕЛ ПОЖАР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178554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ПОСЛЕДСТВИЯ ПОЖАРА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68760"/>
            <a:ext cx="9144000" cy="558924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="" xmlns:p14="http://schemas.microsoft.com/office/powerpoint/2010/main" val="4191899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="" xmlns:p14="http://schemas.microsoft.com/office/powerpoint/2010/main" val="1305931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="" xmlns:p14="http://schemas.microsoft.com/office/powerpoint/2010/main" val="3522033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 flipV="1">
            <a:off x="9900592" y="4077072"/>
            <a:ext cx="2633006" cy="432048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rot="20842056">
            <a:off x="995286" y="2887831"/>
            <a:ext cx="7680960" cy="1066800"/>
          </a:xfrm>
        </p:spPr>
        <p:txBody>
          <a:bodyPr>
            <a:noAutofit/>
          </a:bodyPr>
          <a:lstStyle/>
          <a:p>
            <a:r>
              <a:rPr lang="ru-RU" sz="6600" dirty="0" smtClean="0"/>
              <a:t>БУДЬТЕ ОСТОРОЖНЫ!!!</a:t>
            </a:r>
            <a:endParaRPr lang="ru-RU" sz="6600" dirty="0"/>
          </a:p>
        </p:txBody>
      </p:sp>
    </p:spTree>
    <p:extLst>
      <p:ext uri="{BB962C8B-B14F-4D97-AF65-F5344CB8AC3E}">
        <p14:creationId xmlns="" xmlns:p14="http://schemas.microsoft.com/office/powerpoint/2010/main" val="2201262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ylar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Mylar">
      <a:maj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ylar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25400" h="508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tint val="100000"/>
                <a:shade val="30000"/>
                <a:alpha val="100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lumMod val="80000"/>
              </a:schemeClr>
              <a:schemeClr val="phClr">
                <a:tint val="50000"/>
                <a:lumMod val="1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Mylar</Template>
  <TotalTime>73</TotalTime>
  <Words>129</Words>
  <Application>Microsoft Office PowerPoint</Application>
  <PresentationFormat>Экран (4:3)</PresentationFormat>
  <Paragraphs>15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Mylar</vt:lpstr>
      <vt:lpstr>ПОЖАРЫ В КОМНАТЕ </vt:lpstr>
      <vt:lpstr>ОСНОВНЫЕ ПРИЧИНЫ </vt:lpstr>
      <vt:lpstr>ЕСЛИ ПРОИЗОШЕЛ ПОЖАР</vt:lpstr>
      <vt:lpstr>ПОСЛЕДСТВИЯ ПОЖАРА</vt:lpstr>
      <vt:lpstr>Слайд 5</vt:lpstr>
      <vt:lpstr>Слайд 6</vt:lpstr>
      <vt:lpstr>БУДЬТЕ ОСТОРОЖНЫ!!!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ПОЖАРЫ В КОМНАТЕ</dc:title>
  <dc:creator>Саша</dc:creator>
  <cp:lastModifiedBy>Pacan</cp:lastModifiedBy>
  <cp:revision>7</cp:revision>
  <dcterms:created xsi:type="dcterms:W3CDTF">2015-03-17T13:43:21Z</dcterms:created>
  <dcterms:modified xsi:type="dcterms:W3CDTF">2015-03-18T11:34:54Z</dcterms:modified>
</cp:coreProperties>
</file>