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2" autoAdjust="0"/>
    <p:restoredTop sz="94762" autoAdjust="0"/>
  </p:normalViewPr>
  <p:slideViewPr>
    <p:cSldViewPr>
      <p:cViewPr varScale="1">
        <p:scale>
          <a:sx n="106" d="100"/>
          <a:sy n="106" d="100"/>
        </p:scale>
        <p:origin x="117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94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7FF46-E8EF-4DA4-A7D3-5582D72BEBD3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DFCA7-C66D-4B80-A4C8-3E69B392F82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7FF46-E8EF-4DA4-A7D3-5582D72BEBD3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DFCA7-C66D-4B80-A4C8-3E69B392F8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7FF46-E8EF-4DA4-A7D3-5582D72BEBD3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DFCA7-C66D-4B80-A4C8-3E69B392F8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7FF46-E8EF-4DA4-A7D3-5582D72BEBD3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DFCA7-C66D-4B80-A4C8-3E69B392F8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7FF46-E8EF-4DA4-A7D3-5582D72BEBD3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DFCA7-C66D-4B80-A4C8-3E69B392F82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7FF46-E8EF-4DA4-A7D3-5582D72BEBD3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DFCA7-C66D-4B80-A4C8-3E69B392F8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7FF46-E8EF-4DA4-A7D3-5582D72BEBD3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DFCA7-C66D-4B80-A4C8-3E69B392F8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7FF46-E8EF-4DA4-A7D3-5582D72BEBD3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DFCA7-C66D-4B80-A4C8-3E69B392F8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7FF46-E8EF-4DA4-A7D3-5582D72BEBD3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DFCA7-C66D-4B80-A4C8-3E69B392F8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7FF46-E8EF-4DA4-A7D3-5582D72BEBD3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DFCA7-C66D-4B80-A4C8-3E69B392F8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7FF46-E8EF-4DA4-A7D3-5582D72BEBD3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A0DFCA7-C66D-4B80-A4C8-3E69B392F82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BF7FF46-E8EF-4DA4-A7D3-5582D72BEBD3}" type="datetimeFigureOut">
              <a:rPr lang="ru-RU" smtClean="0"/>
              <a:t>18.03.2015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A0DFCA7-C66D-4B80-A4C8-3E69B392F828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Segoe Print" pitchFamily="2" charset="0"/>
              </a:rPr>
              <a:t>Предметно-развивающая среда в старшей группе</a:t>
            </a:r>
            <a:endParaRPr lang="ru-RU" dirty="0">
              <a:latin typeface="Segoe Print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72132" y="4071942"/>
            <a:ext cx="3030278" cy="1752600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latin typeface="Segoe Print" pitchFamily="2" charset="0"/>
              </a:rPr>
              <a:t>г</a:t>
            </a:r>
            <a:r>
              <a:rPr lang="ru-RU" dirty="0" smtClean="0">
                <a:latin typeface="Segoe Print" pitchFamily="2" charset="0"/>
              </a:rPr>
              <a:t>руппа «Сказка»</a:t>
            </a:r>
          </a:p>
          <a:p>
            <a:r>
              <a:rPr lang="ru-RU" dirty="0" smtClean="0">
                <a:latin typeface="Segoe Print" pitchFamily="2" charset="0"/>
              </a:rPr>
              <a:t>МКДОУ детский сад №31</a:t>
            </a:r>
          </a:p>
          <a:p>
            <a:r>
              <a:rPr lang="ru-RU" dirty="0" smtClean="0">
                <a:latin typeface="Segoe Print" pitchFamily="2" charset="0"/>
              </a:rPr>
              <a:t>Воспитатель Лопарёва С. Р.</a:t>
            </a:r>
            <a:endParaRPr lang="ru-RU" dirty="0">
              <a:latin typeface="Segoe Print" pitchFamily="2" charset="0"/>
            </a:endParaRPr>
          </a:p>
        </p:txBody>
      </p:sp>
      <p:pic>
        <p:nvPicPr>
          <p:cNvPr id="4" name="Рисунок 3" descr="WP_20131007_00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3500438"/>
            <a:ext cx="5000660" cy="2815687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>
                <a:latin typeface="Segoe Print" pitchFamily="2" charset="0"/>
              </a:rPr>
              <a:t>Уголок «Юный пожарник»</a:t>
            </a:r>
            <a:endParaRPr lang="ru-RU" dirty="0">
              <a:latin typeface="Segoe Prin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2000240"/>
            <a:ext cx="4214842" cy="335758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Цели создания</a:t>
            </a:r>
            <a:r>
              <a:rPr lang="ru-RU" dirty="0" smtClean="0"/>
              <a:t>: формировать умение выполнять действия в соответствии с ролью, знакомить с профессией и ее необходимостью, формировать бережное отношение к людям и желание помогать им, формировать навыки поведения в опасных ситуациях.</a:t>
            </a:r>
            <a:endParaRPr lang="ru-RU" dirty="0"/>
          </a:p>
        </p:txBody>
      </p:sp>
      <p:pic>
        <p:nvPicPr>
          <p:cNvPr id="7171" name="Picture 3" descr="D:\Users\Соня\Desktop\Игровые зоны\WP_20140331_18_10_23_Pro2014033122254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22" y="1285860"/>
            <a:ext cx="2879644" cy="511424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latin typeface="Segoe Print" pitchFamily="2" charset="0"/>
              </a:rPr>
              <a:t>Книжный уголок</a:t>
            </a:r>
            <a:endParaRPr lang="ru-RU" dirty="0">
              <a:latin typeface="Segoe Prin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9058" y="1928802"/>
            <a:ext cx="4757742" cy="439579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/>
              <a:t>Цели создания: </a:t>
            </a:r>
            <a:r>
              <a:rPr lang="ru-RU" dirty="0" smtClean="0"/>
              <a:t>развитие избирательного отношения к произведениям художественной литературы, повышение внимания к языку литературного произведения, совершенствование умения обращаться с книгой, расширение представлений об окружающем.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8194" name="Picture 2" descr="D:\Users\Соня\Desktop\Игровые зоны\WP_20140331_17_55_42_Pro2014033122250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1785926"/>
            <a:ext cx="2432432" cy="4320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Segoe Print" pitchFamily="2" charset="0"/>
              </a:rPr>
              <a:t>Уголок художественного творчества</a:t>
            </a:r>
            <a:endParaRPr lang="ru-RU" dirty="0">
              <a:latin typeface="Segoe Prin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3686172" cy="399385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Цели создания: </a:t>
            </a:r>
            <a:r>
              <a:rPr lang="ru-RU" dirty="0" smtClean="0"/>
              <a:t>закрепление умений и навыков в рисовании, лепке, аппликации, развитие мелкой моторики, творческого воображения и фантазии, расширение представлений о цвете, свойствах и качествах различных материалов, обучение различным техникам вырезания, освоение новых способов изображения.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9218" name="Picture 2" descr="D:\Users\Соня\Desktop\Игровые зоны\WP_20140331_17_59_33_Pro2014033122095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8" y="1214422"/>
            <a:ext cx="3016807" cy="535785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Segoe Print" pitchFamily="2" charset="0"/>
              </a:rPr>
              <a:t>Игровая зона для мальчиков</a:t>
            </a:r>
            <a:endParaRPr lang="ru-RU" dirty="0">
              <a:latin typeface="Segoe Prin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1279206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/>
              <a:t>Цели создания: </a:t>
            </a:r>
            <a:r>
              <a:rPr lang="ru-RU" dirty="0" smtClean="0"/>
              <a:t>ознакомление детей  различными видами транспорта, развитие пространственного и конструктивного мышления, творческого воображения, обучение элементарному планированию действий, формирование умения играть вместе по задуманному сценарию, закрепление знаний о правилах поведения водителей в условиях улицы, умений пользоваться полученными знаниями, </a:t>
            </a:r>
            <a:r>
              <a:rPr lang="ru-RU" dirty="0" err="1" smtClean="0"/>
              <a:t>гендерное</a:t>
            </a:r>
            <a:r>
              <a:rPr lang="ru-RU" dirty="0" smtClean="0"/>
              <a:t> воспитание.</a:t>
            </a:r>
            <a:endParaRPr lang="ru-RU" dirty="0"/>
          </a:p>
        </p:txBody>
      </p:sp>
      <p:pic>
        <p:nvPicPr>
          <p:cNvPr id="10242" name="Picture 2" descr="D:\Users\Соня\Desktop\Игровые зоны\WP_20140320_07_34_02_Pro2014033122102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66" y="3143248"/>
            <a:ext cx="6000792" cy="337882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Segoe Print" pitchFamily="2" charset="0"/>
              </a:rPr>
              <a:t>Игровая зона «Комната»</a:t>
            </a:r>
            <a:endParaRPr lang="ru-RU" dirty="0">
              <a:latin typeface="Segoe Prin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35480"/>
            <a:ext cx="8258204" cy="99345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Цели создания: </a:t>
            </a:r>
            <a:r>
              <a:rPr lang="ru-RU" dirty="0" smtClean="0"/>
              <a:t>формирование бытовых навыков и умений в игре, приучать к поддержанию порядка, выполнять действия в соответствии с замыслом, коммуникационные навыки, бережное отношение к окружающим.</a:t>
            </a:r>
            <a:endParaRPr lang="ru-RU" dirty="0"/>
          </a:p>
        </p:txBody>
      </p:sp>
      <p:pic>
        <p:nvPicPr>
          <p:cNvPr id="11266" name="Picture 2" descr="D:\Users\Соня\Desktop\Игровые зоны\WP_20140331_18_04_38_Pro2014033122040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1299" y="3000372"/>
            <a:ext cx="6008221" cy="338300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928686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Segoe Print" pitchFamily="2" charset="0"/>
              </a:rPr>
              <a:t>Игровая зона для настольных игр</a:t>
            </a:r>
            <a:endParaRPr lang="ru-RU" sz="3600" dirty="0">
              <a:latin typeface="Segoe Prin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28926" y="1357298"/>
            <a:ext cx="6000792" cy="2714644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b="1" dirty="0" smtClean="0"/>
              <a:t>Цели создания: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развитие мышления и моторики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развитие зрительного восприятия и внимания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обучение группировке предметов по цвету, размеру, форме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выявление отношения групп предметов по количеству и числу.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обучение определению количества путем отсчитывания и </a:t>
            </a:r>
            <a:r>
              <a:rPr lang="ru-RU" dirty="0" err="1" smtClean="0"/>
              <a:t>пересчитывания</a:t>
            </a:r>
            <a:r>
              <a:rPr lang="ru-RU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развитие потребности в познании окружающего мира.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формирование интереса к познавательной деятельности.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совершенствование операций сравнения, анализа, классификации, обобщения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формирование потребности в обогащении словаря.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развитие связной речи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формирование правильного произношения звуков речи и их </a:t>
            </a:r>
            <a:r>
              <a:rPr lang="ru-RU" dirty="0" err="1" smtClean="0"/>
              <a:t>дифференциая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2290" name="Picture 2" descr="D:\Users\Соня\Desktop\Игровые зоны\WP_20140320_07_40_05_Pro2014033122234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643050"/>
            <a:ext cx="2432432" cy="4320000"/>
          </a:xfrm>
          <a:prstGeom prst="rect">
            <a:avLst/>
          </a:prstGeom>
          <a:noFill/>
        </p:spPr>
      </p:pic>
      <p:pic>
        <p:nvPicPr>
          <p:cNvPr id="12291" name="Picture 3" descr="D:\Users\Соня\Desktop\Игровые зоны\WP_20140320_07_41_13_Pro2014033122241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0" y="3857628"/>
            <a:ext cx="4908648" cy="276387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Segoe Print" pitchFamily="2" charset="0"/>
              </a:rPr>
              <a:t>Игровая стенка</a:t>
            </a:r>
            <a:endParaRPr lang="ru-RU" dirty="0">
              <a:latin typeface="Segoe Prin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143932" cy="128588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Цели: </a:t>
            </a:r>
            <a:r>
              <a:rPr lang="ru-RU" dirty="0" smtClean="0"/>
              <a:t>создание возможности самостоятельной организации деятельности, выбора игры и формы активности, соответствующей интересам, потребностям и возможностям каждого ребенка.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3314" name="Picture 2" descr="D:\Users\Соня\Desktop\Игровые зоны\WP_20140320_07_36_28_Pro2014033122112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604" y="2928934"/>
            <a:ext cx="6286544" cy="353972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Segoe Print" pitchFamily="2" charset="0"/>
              </a:rPr>
              <a:t>Возрастные особенности детей старшего возраста</a:t>
            </a:r>
            <a:endParaRPr lang="ru-RU" sz="3200" dirty="0">
              <a:latin typeface="Segoe Prin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785926"/>
            <a:ext cx="8329642" cy="4752988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/>
              <a:t>интерес ребёнка пяти лет направлен на сферу взаимоотношений между людьми</a:t>
            </a:r>
          </a:p>
          <a:p>
            <a:r>
              <a:rPr lang="ru-RU" sz="1800" dirty="0" smtClean="0"/>
              <a:t>ребёнок стремится поделиться своими знаниями и впечатлениями с окружающими, сверстниками</a:t>
            </a:r>
          </a:p>
          <a:p>
            <a:r>
              <a:rPr lang="ru-RU" sz="1800" dirty="0" smtClean="0"/>
              <a:t>ребенок лучше различает человечески эмоции, у него проявляются устойчивые отношения и чувства: любопытство, любознательность, чувство юмора, удивление, чувство прекрасного, чувство героического, чувство гордости, чувство стыда, чувство дружбы</a:t>
            </a:r>
          </a:p>
          <a:p>
            <a:r>
              <a:rPr lang="ru-RU" sz="1800" dirty="0" smtClean="0"/>
              <a:t>в ребёнке закладываются многие личностные аспекты, формируются основные черты характера ребёнка, «Я» - позиция</a:t>
            </a:r>
          </a:p>
          <a:p>
            <a:r>
              <a:rPr lang="ru-RU" sz="1800" dirty="0" smtClean="0"/>
              <a:t>Расширяется кругозор, в этом возрасте человек запоминает столько материала, сколько он не запомнит потом никогда в жизни</a:t>
            </a:r>
          </a:p>
          <a:p>
            <a:r>
              <a:rPr lang="ru-RU" sz="1800" dirty="0" smtClean="0"/>
              <a:t>ребенок особенно чувствителен для развития всех познавательных процессов: внимания, восприятия, мышления, памяти, воображения</a:t>
            </a:r>
          </a:p>
          <a:p>
            <a:r>
              <a:rPr lang="ru-RU" sz="1800" dirty="0" smtClean="0"/>
              <a:t>ребенку особенно полезно все, что заставляет думать и рассуждать: играть в словесные игры, конструктор, собирать мозаики и головоломки по схеме.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Segoe Print" pitchFamily="2" charset="0"/>
              </a:rPr>
              <a:t>Игровые зоны в нашей группе:</a:t>
            </a:r>
            <a:endParaRPr lang="ru-RU" sz="4000" dirty="0">
              <a:latin typeface="Segoe Prin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38912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уголок «Кухня»</a:t>
            </a:r>
          </a:p>
          <a:p>
            <a:r>
              <a:rPr lang="ru-RU" dirty="0" smtClean="0"/>
              <a:t>уголок «Магазин»</a:t>
            </a:r>
          </a:p>
          <a:p>
            <a:r>
              <a:rPr lang="ru-RU" dirty="0" smtClean="0"/>
              <a:t>уголок «Больница»</a:t>
            </a:r>
          </a:p>
          <a:p>
            <a:r>
              <a:rPr lang="ru-RU" dirty="0" smtClean="0"/>
              <a:t>уголок «Ателье»</a:t>
            </a:r>
          </a:p>
          <a:p>
            <a:r>
              <a:rPr lang="ru-RU" dirty="0" smtClean="0"/>
              <a:t>уголок «Парикмахерская»</a:t>
            </a:r>
          </a:p>
          <a:p>
            <a:r>
              <a:rPr lang="ru-RU" dirty="0" smtClean="0"/>
              <a:t>уголок «Почта»</a:t>
            </a:r>
          </a:p>
          <a:p>
            <a:r>
              <a:rPr lang="ru-RU" dirty="0" smtClean="0"/>
              <a:t>уголок «Юный пожарник»</a:t>
            </a:r>
          </a:p>
          <a:p>
            <a:r>
              <a:rPr lang="ru-RU" dirty="0" smtClean="0"/>
              <a:t>книжный уголок</a:t>
            </a:r>
          </a:p>
          <a:p>
            <a:r>
              <a:rPr lang="ru-RU" dirty="0" smtClean="0"/>
              <a:t>уголок художественного творчества</a:t>
            </a:r>
          </a:p>
          <a:p>
            <a:r>
              <a:rPr lang="ru-RU" dirty="0" smtClean="0"/>
              <a:t>игровая зона для мальчиков</a:t>
            </a:r>
          </a:p>
          <a:p>
            <a:r>
              <a:rPr lang="ru-RU" dirty="0" smtClean="0"/>
              <a:t>игровая зона «Комната»</a:t>
            </a:r>
          </a:p>
          <a:p>
            <a:r>
              <a:rPr lang="ru-RU" dirty="0" smtClean="0"/>
              <a:t>игровая зона для настольных игр</a:t>
            </a:r>
          </a:p>
          <a:p>
            <a:r>
              <a:rPr lang="ru-RU" dirty="0" smtClean="0"/>
              <a:t>игровая стенка для кукол, театрализации и пр. игрушек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8229600" cy="1143000"/>
          </a:xfrm>
        </p:spPr>
        <p:txBody>
          <a:bodyPr/>
          <a:lstStyle/>
          <a:p>
            <a:pPr algn="r"/>
            <a:r>
              <a:rPr lang="ru-RU" dirty="0" smtClean="0">
                <a:latin typeface="Segoe Print" pitchFamily="2" charset="0"/>
              </a:rPr>
              <a:t>Уголок</a:t>
            </a:r>
            <a:r>
              <a:rPr lang="ru-RU" dirty="0" smtClean="0"/>
              <a:t> «Кухня»</a:t>
            </a:r>
            <a:endParaRPr lang="ru-RU" dirty="0"/>
          </a:p>
        </p:txBody>
      </p:sp>
      <p:pic>
        <p:nvPicPr>
          <p:cNvPr id="1027" name="Picture 3" descr="D:\Users\Соня\Desktop\Игровые зоны\WP_20140320_07_31_53_Pro2014033122262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371513" y="-6307136"/>
            <a:ext cx="5949126" cy="3592468"/>
          </a:xfrm>
          <a:prstGeom prst="rect">
            <a:avLst/>
          </a:prstGeom>
          <a:noFill/>
        </p:spPr>
      </p:pic>
      <p:pic>
        <p:nvPicPr>
          <p:cNvPr id="6" name="Picture 3" descr="D:\Users\Соня\Desktop\Игровые зоны\WP_20140320_07_31_53_Pro2014033122262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143248"/>
            <a:ext cx="5572164" cy="336483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85720" y="1285860"/>
            <a:ext cx="83582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Цели создания</a:t>
            </a:r>
            <a:r>
              <a:rPr lang="ru-RU" sz="2400" dirty="0" smtClean="0"/>
              <a:t>: формирование практических умений, воспитание положительного отношения </a:t>
            </a:r>
            <a:r>
              <a:rPr lang="ru-RU" sz="2400" dirty="0"/>
              <a:t>к труду, </a:t>
            </a:r>
            <a:r>
              <a:rPr lang="ru-RU" sz="2400" dirty="0" smtClean="0"/>
              <a:t>самостоятельность, развитие </a:t>
            </a:r>
            <a:r>
              <a:rPr lang="ru-RU" sz="2400" dirty="0"/>
              <a:t>подражательности и творческих </a:t>
            </a:r>
            <a:r>
              <a:rPr lang="ru-RU" sz="2400" dirty="0" smtClean="0"/>
              <a:t>способностей, </a:t>
            </a:r>
            <a:r>
              <a:rPr lang="ru-RU" sz="2400" dirty="0" err="1" smtClean="0"/>
              <a:t>гендерное</a:t>
            </a:r>
            <a:r>
              <a:rPr lang="ru-RU" sz="2400" dirty="0" smtClean="0"/>
              <a:t> воспитание.</a:t>
            </a:r>
            <a:endParaRPr lang="ru-RU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71480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Segoe Print" pitchFamily="2" charset="0"/>
              </a:rPr>
              <a:t>Уголок «Магазин»</a:t>
            </a:r>
            <a:endParaRPr lang="ru-RU" dirty="0">
              <a:latin typeface="Segoe Prin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20776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/>
              <a:t>Цели создания: </a:t>
            </a:r>
            <a:r>
              <a:rPr lang="ru-RU" sz="2400" dirty="0" smtClean="0"/>
              <a:t>формирование ролевых действий, формирование коммуникативных навыков в игре, приобщение к окружающему миру.</a:t>
            </a:r>
            <a:endParaRPr lang="ru-RU" sz="2400" b="1" dirty="0"/>
          </a:p>
        </p:txBody>
      </p:sp>
      <p:pic>
        <p:nvPicPr>
          <p:cNvPr id="2050" name="Picture 2" descr="D:\Users\Соня\Desktop\Игровые зоны\WP_20140320_07_38_52_Pro2014033122121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1670" y="3357562"/>
            <a:ext cx="5429287" cy="305703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229600" cy="1143000"/>
          </a:xfrm>
        </p:spPr>
        <p:txBody>
          <a:bodyPr/>
          <a:lstStyle/>
          <a:p>
            <a:pPr algn="r"/>
            <a:r>
              <a:rPr lang="ru-RU" dirty="0" smtClean="0">
                <a:latin typeface="Segoe Print" pitchFamily="2" charset="0"/>
              </a:rPr>
              <a:t>Уголок «Больница»</a:t>
            </a:r>
            <a:endParaRPr lang="ru-RU" dirty="0">
              <a:latin typeface="Segoe Prin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186766" cy="127920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Цели создания: </a:t>
            </a:r>
            <a:r>
              <a:rPr lang="ru-RU" dirty="0" smtClean="0"/>
              <a:t>формирование ролевых действий, ролевого перевоплощения, воспитание коммуникативных навыков, желания объединяться для совместной игры, соблюдать в игре определенные правила, желания оказывать помощь людям.</a:t>
            </a:r>
            <a:endParaRPr lang="ru-RU" dirty="0"/>
          </a:p>
        </p:txBody>
      </p:sp>
      <p:pic>
        <p:nvPicPr>
          <p:cNvPr id="3074" name="Picture 2" descr="D:\Users\Соня\Desktop\Игровые зоны\WP_20140320_07_44_05_Pro2014033122244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480" y="3429000"/>
            <a:ext cx="5430761" cy="305786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latin typeface="Segoe Print" pitchFamily="2" charset="0"/>
              </a:rPr>
              <a:t>Уголок «Ателье»</a:t>
            </a:r>
            <a:endParaRPr lang="ru-RU" dirty="0">
              <a:latin typeface="Segoe Prin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643050"/>
            <a:ext cx="8115328" cy="120776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Цели создания: </a:t>
            </a:r>
            <a:r>
              <a:rPr lang="ru-RU" dirty="0" smtClean="0"/>
              <a:t>формирование коммуникативных навыков, развитие подражательности, умения перевоплощаться и действовать в соответствии с ролью; развивать трудовые навыки (уход за одеждой, бережное отношение к ней)</a:t>
            </a:r>
            <a:endParaRPr lang="ru-RU" dirty="0"/>
          </a:p>
        </p:txBody>
      </p:sp>
      <p:pic>
        <p:nvPicPr>
          <p:cNvPr id="4098" name="Picture 2" descr="D:\Users\Соня\Desktop\Игровые зоны\WP_20140320_07_35_08_Pro2014033122105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8794" y="3143248"/>
            <a:ext cx="5381282" cy="303000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Segoe Print" pitchFamily="2" charset="0"/>
              </a:rPr>
              <a:t>Уголок «Парикмахерская»</a:t>
            </a:r>
            <a:endParaRPr lang="ru-RU" dirty="0">
              <a:latin typeface="Segoe Prin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4810" y="2214554"/>
            <a:ext cx="4329114" cy="307183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Цели создания: </a:t>
            </a:r>
            <a:r>
              <a:rPr lang="ru-RU" dirty="0" smtClean="0"/>
              <a:t>формирование ролевых действий, создание условий для развития партнерских отношений детей, развитие творческого воображения, фантазии, подражательности, речевого творчества, формирование навыков бережного отношения к людям.</a:t>
            </a:r>
            <a:endParaRPr lang="ru-RU" dirty="0"/>
          </a:p>
        </p:txBody>
      </p:sp>
      <p:pic>
        <p:nvPicPr>
          <p:cNvPr id="5122" name="Picture 2" descr="D:\Users\Соня\Desktop\Игровые зоны\WP_20140320_07_37_34_Pro2014033122115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1643050"/>
            <a:ext cx="2643206" cy="469433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Segoe Print" pitchFamily="2" charset="0"/>
              </a:rPr>
              <a:t>Уголок «Почта»</a:t>
            </a:r>
            <a:endParaRPr lang="ru-RU" dirty="0">
              <a:latin typeface="Segoe Prin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113633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Цели создания: </a:t>
            </a:r>
            <a:r>
              <a:rPr lang="ru-RU" dirty="0" smtClean="0"/>
              <a:t>формирование коммуникативных навыков, умения выполнять действия в соответствии с ролью, знакомить с профессией и ее необходимостью.</a:t>
            </a:r>
            <a:endParaRPr lang="ru-RU" dirty="0"/>
          </a:p>
        </p:txBody>
      </p:sp>
      <p:pic>
        <p:nvPicPr>
          <p:cNvPr id="6146" name="Picture 2" descr="D:\Users\Соня\Desktop\Игровые зоны\WP_20140320_07_32_25_Pro2014033122090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66" y="2857496"/>
            <a:ext cx="6000792" cy="337882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230</TotalTime>
  <Words>649</Words>
  <Application>Microsoft Office PowerPoint</Application>
  <PresentationFormat>Экран (4:3)</PresentationFormat>
  <Paragraphs>64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Constantia</vt:lpstr>
      <vt:lpstr>Segoe Print</vt:lpstr>
      <vt:lpstr>Wingdings 2</vt:lpstr>
      <vt:lpstr>Поток</vt:lpstr>
      <vt:lpstr>Предметно-развивающая среда в старшей группе</vt:lpstr>
      <vt:lpstr>Возрастные особенности детей старшего возраста</vt:lpstr>
      <vt:lpstr>Игровые зоны в нашей группе:</vt:lpstr>
      <vt:lpstr>Уголок «Кухня»</vt:lpstr>
      <vt:lpstr>Уголок «Магазин»</vt:lpstr>
      <vt:lpstr>Уголок «Больница»</vt:lpstr>
      <vt:lpstr>Уголок «Ателье»</vt:lpstr>
      <vt:lpstr>Уголок «Парикмахерская»</vt:lpstr>
      <vt:lpstr>Уголок «Почта»</vt:lpstr>
      <vt:lpstr>Уголок «Юный пожарник»</vt:lpstr>
      <vt:lpstr>Книжный уголок</vt:lpstr>
      <vt:lpstr>Уголок художественного творчества</vt:lpstr>
      <vt:lpstr>Игровая зона для мальчиков</vt:lpstr>
      <vt:lpstr>Игровая зона «Комната»</vt:lpstr>
      <vt:lpstr>Игровая зона для настольных игр</vt:lpstr>
      <vt:lpstr>Игровая стенка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Предметно-развивающая среда в старшей группе</dc:title>
  <dc:creator>Соня</dc:creator>
  <cp:lastModifiedBy>Софья Лопарева</cp:lastModifiedBy>
  <cp:revision>25</cp:revision>
  <dcterms:created xsi:type="dcterms:W3CDTF">2014-04-14T19:28:30Z</dcterms:created>
  <dcterms:modified xsi:type="dcterms:W3CDTF">2015-03-18T16:44:12Z</dcterms:modified>
</cp:coreProperties>
</file>