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58" r:id="rId5"/>
    <p:sldId id="262" r:id="rId6"/>
    <p:sldId id="259" r:id="rId7"/>
    <p:sldId id="266" r:id="rId8"/>
    <p:sldId id="267" r:id="rId9"/>
    <p:sldId id="269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915816" y="1700808"/>
            <a:ext cx="39696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Я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32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36464" y="375766"/>
            <a:ext cx="7112000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0000CC"/>
                </a:solidFill>
                <a:latin typeface="Times New Roman" pitchFamily="18" charset="0"/>
              </a:rPr>
              <a:t>Узнай </a:t>
            </a:r>
            <a:r>
              <a:rPr lang="ru-RU" altLang="ru-RU" sz="3600" b="1" dirty="0" smtClean="0">
                <a:solidFill>
                  <a:srgbClr val="0000CC"/>
                </a:solidFill>
                <a:latin typeface="Times New Roman" pitchFamily="18" charset="0"/>
              </a:rPr>
              <a:t>знакомую букву</a:t>
            </a:r>
            <a:r>
              <a:rPr lang="ru-RU" altLang="ru-RU" sz="3600" b="1" i="1" dirty="0" smtClean="0">
                <a:solidFill>
                  <a:srgbClr val="CC3300"/>
                </a:solidFill>
              </a:rPr>
              <a:t/>
            </a:r>
            <a:br>
              <a:rPr lang="ru-RU" altLang="ru-RU" sz="3600" b="1" i="1" dirty="0" smtClean="0">
                <a:solidFill>
                  <a:srgbClr val="CC3300"/>
                </a:solidFill>
              </a:rPr>
            </a:br>
            <a:endParaRPr lang="ru-RU" altLang="ru-RU" sz="3600" b="1" i="1" dirty="0" smtClean="0">
              <a:solidFill>
                <a:srgbClr val="CC3300"/>
              </a:solidFill>
            </a:endParaRPr>
          </a:p>
        </p:txBody>
      </p:sp>
      <p:pic>
        <p:nvPicPr>
          <p:cNvPr id="7171" name="Picture 3" descr="какая бук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352928" cy="565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Documents and Settings\Admin\Рабочий стол\фотки для интерактивного пособия\Рисунок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12713"/>
            <a:ext cx="9156700" cy="708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599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1379" name="Picture 5" descr="DDE753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6" t="68687" r="30908" b="1776"/>
          <a:stretch>
            <a:fillRect/>
          </a:stretch>
        </p:blipFill>
        <p:spPr bwMode="auto">
          <a:xfrm>
            <a:off x="2968625" y="3775075"/>
            <a:ext cx="23241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0" name="Line 6"/>
          <p:cNvSpPr>
            <a:spLocks noChangeShapeType="1"/>
          </p:cNvSpPr>
          <p:nvPr/>
        </p:nvSpPr>
        <p:spPr bwMode="auto">
          <a:xfrm>
            <a:off x="468313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1" name="Line 7"/>
          <p:cNvSpPr>
            <a:spLocks noChangeShapeType="1"/>
          </p:cNvSpPr>
          <p:nvPr/>
        </p:nvSpPr>
        <p:spPr bwMode="auto">
          <a:xfrm>
            <a:off x="611188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2" name="Line 8"/>
          <p:cNvSpPr>
            <a:spLocks noChangeShapeType="1"/>
          </p:cNvSpPr>
          <p:nvPr/>
        </p:nvSpPr>
        <p:spPr bwMode="auto">
          <a:xfrm>
            <a:off x="539750" y="37893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383" name="AutoShape 3"/>
          <p:cNvSpPr>
            <a:spLocks noChangeArrowheads="1"/>
          </p:cNvSpPr>
          <p:nvPr/>
        </p:nvSpPr>
        <p:spPr bwMode="auto">
          <a:xfrm>
            <a:off x="2987675" y="55895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62466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79387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74513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36615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615 0.10962 C -0.36459 0.11424 -0.36302 0.1191 -0.35851 0.12488 C -0.354 0.13066 -0.34636 0.14061 -0.33941 0.145 C -0.33247 0.1494 -0.32448 0.15379 -0.31667 0.15194 C -0.30886 0.15009 -0.30625 0.14847 -0.29271 0.13321 C -0.27917 0.11794 -0.25156 0.08533 -0.23577 0.06082 C -0.21997 0.03631 -0.20868 0.01364 -0.19775 -0.01342 C -0.18681 -0.04048 -0.17257 -0.08025 -0.16979 -0.10107 C -0.16702 -0.12188 -0.17639 -0.12905 -0.18125 -0.13807 C -0.18611 -0.14709 -0.19236 -0.15125 -0.19896 -0.15495 C -0.20556 -0.15865 -0.21476 -0.1605 -0.22101 -0.1605 C -0.22726 -0.1605 -0.22986 -0.15958 -0.23629 -0.15542 C -0.24271 -0.15125 -0.25174 -0.14524 -0.25972 -0.13483 C -0.26771 -0.12443 -0.27795 -0.10754 -0.28386 -0.09274 C -0.28976 -0.07794 -0.29323 -0.05944 -0.29514 -0.04533 C -0.29705 -0.03122 -0.29757 -0.01943 -0.29514 -0.00833 C -0.29271 0.00277 -0.28854 0.01549 -0.28004 0.02197 C -0.27153 0.02844 -0.25538 0.03191 -0.24462 0.03052 C -0.23386 0.02914 -0.22639 0.02798 -0.21545 0.01364 C -0.20452 -0.0007 -0.18889 -0.03169 -0.17865 -0.05551 C -0.16841 -0.07933 -0.15868 -0.1124 -0.15347 -0.12974 C -0.14827 -0.14709 -0.14705 -0.15958 -0.14705 -0.16004 C -0.14705 -0.1605 -0.14931 -0.14917 -0.15347 -0.13321 C -0.15764 -0.11726 -0.16736 -0.0784 -0.1724 -0.06406 C -0.17743 -0.04973 -0.17865 -0.06036 -0.18386 -0.04718 C -0.18906 -0.034 -0.19792 -0.00301 -0.204 0.01526 C -0.21007 0.03353 -0.21563 0.04764 -0.22049 0.06244 C -0.22535 0.07724 -0.23091 0.09273 -0.23316 0.10453 C -0.23542 0.11632 -0.23525 0.12627 -0.23438 0.13321 C -0.23351 0.14014 -0.23177 0.14431 -0.22813 0.14685 C -0.22448 0.1494 -0.2191 0.14963 -0.21216 0.14801 C -0.20521 0.14639 -0.19549 0.14384 -0.18629 0.13668 C -0.17709 0.12951 -0.16268 0.11147 -0.15729 0.10453 C -0.15191 0.09759 -0.15278 0.09597 -0.15347 0.09458 " pathEditMode="relative" rAng="0" ptsTypes="aaaaaaaaaaaaaaaaaaaaaaaaaaaaaaaaaa">
                                      <p:cBhvr>
                                        <p:cTn id="10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403" name="Picture 5" descr="DDE753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0" r="58188"/>
          <a:stretch>
            <a:fillRect/>
          </a:stretch>
        </p:blipFill>
        <p:spPr bwMode="auto">
          <a:xfrm>
            <a:off x="2484438" y="692150"/>
            <a:ext cx="3629025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Line 6"/>
          <p:cNvSpPr>
            <a:spLocks noChangeShapeType="1"/>
          </p:cNvSpPr>
          <p:nvPr/>
        </p:nvSpPr>
        <p:spPr bwMode="auto">
          <a:xfrm>
            <a:off x="468313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05" name="Line 7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06" name="Line 8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07" name="AutoShape 3"/>
          <p:cNvSpPr>
            <a:spLocks noChangeArrowheads="1"/>
          </p:cNvSpPr>
          <p:nvPr/>
        </p:nvSpPr>
        <p:spPr bwMode="auto">
          <a:xfrm>
            <a:off x="2484438" y="5516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63490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38493" flipV="1">
            <a:off x="6372225" y="4437063"/>
            <a:ext cx="19446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42255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2118 0.099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09922 C -0.4198 0.10246 -0.4158 0.11518 -0.41302 0.11934 C -0.41025 0.1235 -0.40973 0.12234 -0.40486 0.12466 C -0.4 0.12697 -0.39028 0.13229 -0.3842 0.13391 C -0.37813 0.13553 -0.37639 0.13691 -0.36789 0.13391 C -0.35938 0.1309 -0.34427 0.12512 -0.33351 0.11564 C -0.32275 0.10616 -0.3158 0.09344 -0.30348 0.07725 C -0.29115 0.06106 -0.26823 0.03169 -0.25955 0.01897 C -0.25087 0.00625 -0.26146 0.01874 -0.25139 0.0007 C -0.24132 -0.01734 -0.21615 -0.05504 -0.19931 -0.0888 C -0.18247 -0.12257 -0.16789 -0.15541 -0.15 -0.20189 C -0.13212 -0.24838 -0.10261 -0.33163 -0.09254 -0.36794 C -0.08247 -0.40425 -0.08976 -0.40656 -0.08976 -0.41905 C -0.08976 -0.43154 -0.09028 -0.43293 -0.09254 -0.44287 C -0.0948 -0.45282 -0.0974 -0.4697 -0.10348 -0.47918 C -0.10955 -0.48866 -0.11927 -0.49768 -0.12952 -0.4993 C -0.13976 -0.50092 -0.15226 -0.49815 -0.16511 -0.48843 C -0.17795 -0.47872 -0.19289 -0.46207 -0.20625 -0.44102 C -0.21962 -0.41998 -0.23577 -0.38367 -0.24584 -0.36239 C -0.25591 -0.34112 -0.26059 -0.33256 -0.2665 -0.31313 C -0.2724 -0.29371 -0.27934 -0.26526 -0.2816 -0.2456 C -0.28386 -0.22594 -0.28195 -0.20999 -0.28021 -0.19449 C -0.27848 -0.179 -0.27657 -0.1635 -0.27066 -0.15263 C -0.26476 -0.14176 -0.2533 -0.13297 -0.24462 -0.12881 C -0.23594 -0.12465 -0.22882 -0.12326 -0.21858 -0.12719 C -0.20834 -0.13112 -0.19375 -0.14061 -0.18299 -0.15263 C -0.17223 -0.16466 -0.16302 -0.18177 -0.15417 -0.20004 C -0.14532 -0.21831 -0.13872 -0.23681 -0.12952 -0.26202 C -0.12032 -0.28723 -0.11007 -0.31868 -0.09931 -0.35152 C -0.08855 -0.38436 -0.07327 -0.43362 -0.06511 -0.45929 C -0.05695 -0.48496 -0.05139 -0.50115 -0.05 -0.50485 C -0.04861 -0.50855 -0.04879 -0.5067 -0.05695 -0.48103 C -0.06511 -0.45536 -0.08525 -0.39523 -0.09931 -0.35152 C -0.11337 -0.30781 -0.12709 -0.26503 -0.14184 -0.21831 C -0.1566 -0.1716 -0.17535 -0.11077 -0.18837 -0.07053 C -0.20139 -0.03029 -0.21198 -0.00254 -0.21997 0.02267 C -0.22795 0.04788 -0.23316 0.06522 -0.23629 0.08095 C -0.23941 0.09667 -0.2415 0.10847 -0.23907 0.11749 C -0.23664 0.12651 -0.22691 0.13345 -0.22118 0.13576 C -0.21545 0.13807 -0.21233 0.13668 -0.20486 0.13206 C -0.1974 0.12743 -0.18594 0.11772 -0.17605 0.10824 C -0.16615 0.09876 -0.15295 0.08326 -0.14584 0.0754 C -0.13872 0.06753 -0.13611 0.06407 -0.13351 0.06083 " pathEditMode="relative" rAng="0" ptsTypes="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"/>
            <a:ext cx="9144000" cy="684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H:\1 КЛАСС\БУКВЫ\Каллиграфия\Каллиграфия_0040_новый размер_новый 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044"/>
            <a:ext cx="8424936" cy="603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Documents and Settings\Елена\Мои документы\Презентации\шрифты красивые\Шрифт овощи,фрукты\Алфавит овощи фрукты\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179" y="428604"/>
            <a:ext cx="3714776" cy="3714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928670"/>
            <a:ext cx="426770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Franklin Gothic Medium" pitchFamily="34" charset="0"/>
              </a:rPr>
              <a:t>Гнутся ветви до земли,</a:t>
            </a:r>
          </a:p>
          <a:p>
            <a:r>
              <a:rPr lang="ru-RU" sz="2800" b="1" dirty="0" smtClean="0">
                <a:latin typeface="Franklin Gothic Medium" pitchFamily="34" charset="0"/>
              </a:rPr>
              <a:t>Что же мы на них нашли?</a:t>
            </a:r>
          </a:p>
          <a:p>
            <a:r>
              <a:rPr lang="ru-RU" sz="2800" b="1" dirty="0" smtClean="0">
                <a:latin typeface="Franklin Gothic Medium" pitchFamily="34" charset="0"/>
              </a:rPr>
              <a:t>Листья, будто шапочки,</a:t>
            </a:r>
          </a:p>
          <a:p>
            <a:r>
              <a:rPr lang="ru-RU" sz="2800" b="1" dirty="0" smtClean="0">
                <a:latin typeface="Franklin Gothic Medium" pitchFamily="34" charset="0"/>
              </a:rPr>
              <a:t>А под ними …</a:t>
            </a:r>
            <a:endParaRPr lang="ru-RU" sz="2800" b="1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357694"/>
            <a:ext cx="50545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Franklin Gothic Heavy" pitchFamily="34" charset="0"/>
              </a:rPr>
              <a:t>я</a:t>
            </a:r>
            <a:r>
              <a:rPr lang="ru-RU" sz="9600" b="1" dirty="0" smtClean="0">
                <a:latin typeface="Franklin Gothic Heavy" pitchFamily="34" charset="0"/>
              </a:rPr>
              <a:t>блочки</a:t>
            </a:r>
            <a:endParaRPr lang="ru-RU" sz="9600" b="1" dirty="0">
              <a:latin typeface="Franklin Gothic Heavy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786058"/>
            <a:ext cx="3351650" cy="361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0897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8" descr="ястре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113" y="1600200"/>
            <a:ext cx="3913187" cy="45259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dirty="0" smtClean="0"/>
              <a:t>	</a:t>
            </a:r>
            <a:r>
              <a:rPr lang="ru-RU" altLang="ru-RU" dirty="0" smtClean="0">
                <a:latin typeface="Monotype Corsiva" pitchFamily="66" charset="0"/>
              </a:rPr>
              <a:t>Хищный нрав у этой птицы,</a:t>
            </a:r>
          </a:p>
          <a:p>
            <a:pPr>
              <a:buFontTx/>
              <a:buNone/>
            </a:pPr>
            <a:r>
              <a:rPr lang="ru-RU" altLang="ru-RU" dirty="0" smtClean="0">
                <a:latin typeface="Monotype Corsiva" pitchFamily="66" charset="0"/>
              </a:rPr>
              <a:t>	С ней вам лучше не водиться.</a:t>
            </a:r>
          </a:p>
          <a:p>
            <a:pPr>
              <a:buFontTx/>
              <a:buNone/>
            </a:pPr>
            <a:r>
              <a:rPr lang="ru-RU" altLang="ru-RU" dirty="0" smtClean="0">
                <a:latin typeface="Monotype Corsiva" pitchFamily="66" charset="0"/>
              </a:rPr>
              <a:t>	Клюв раскрыл в порыве страсти </a:t>
            </a:r>
          </a:p>
          <a:p>
            <a:pPr>
              <a:buFontTx/>
              <a:buNone/>
            </a:pPr>
            <a:r>
              <a:rPr lang="ru-RU" altLang="ru-RU" dirty="0" smtClean="0">
                <a:latin typeface="Monotype Corsiva" pitchFamily="66" charset="0"/>
              </a:rPr>
              <a:t>	Кровожадный хищник ... (</a:t>
            </a:r>
            <a:r>
              <a:rPr lang="ru-RU" altLang="ru-RU" dirty="0" err="1" smtClean="0">
                <a:latin typeface="Monotype Corsiva" pitchFamily="66" charset="0"/>
              </a:rPr>
              <a:t>бертсЯ</a:t>
            </a:r>
            <a:r>
              <a:rPr lang="ru-RU" altLang="ru-RU" dirty="0" smtClean="0">
                <a:latin typeface="Monotype Corsiva" pitchFamily="66" charset="0"/>
              </a:rPr>
              <a:t>) </a:t>
            </a:r>
            <a:endParaRPr lang="ru-RU" altLang="ru-RU" dirty="0">
              <a:latin typeface="Monotype Corsiva" pitchFamily="66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536" y="332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2000" smtClean="0">
                <a:solidFill>
                  <a:srgbClr val="FF3300"/>
                </a:solidFill>
                <a:latin typeface="Antiqua HW" pitchFamily="2" charset="0"/>
              </a:rPr>
              <a:t>Я я</a:t>
            </a:r>
            <a:endParaRPr lang="ru-RU" altLang="ru-RU" sz="12000">
              <a:solidFill>
                <a:srgbClr val="FF3300"/>
              </a:solidFill>
              <a:latin typeface="Antiqua HW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3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00" y="1709279"/>
            <a:ext cx="8172400" cy="475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07504" y="-439588"/>
            <a:ext cx="8316923" cy="221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6827" tIns="914112" rIns="568146" bIns="45705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 букву, которую держит медведь. Раскрась облака с этой буквой.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413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44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619250" y="1125538"/>
            <a:ext cx="3114675" cy="4313237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М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716463" y="1125538"/>
            <a:ext cx="272415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716463" y="1125538"/>
            <a:ext cx="292100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003800" y="1125538"/>
            <a:ext cx="2373313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932363" y="1125538"/>
            <a:ext cx="26876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716463" y="1125538"/>
            <a:ext cx="3298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19250" y="1125538"/>
            <a:ext cx="3124200" cy="4322762"/>
          </a:xfrm>
          <a:prstGeom prst="rect">
            <a:avLst/>
          </a:prstGeom>
          <a:solidFill>
            <a:srgbClr val="3ACE56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М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003800" y="1125538"/>
            <a:ext cx="2713038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076825" y="1125538"/>
            <a:ext cx="2536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148263" y="1125538"/>
            <a:ext cx="253047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076825" y="1125538"/>
            <a:ext cx="2713038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5889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211638" y="1125538"/>
            <a:ext cx="292100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500563" y="1125538"/>
            <a:ext cx="2373312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284663" y="1125538"/>
            <a:ext cx="2724150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284663" y="1125538"/>
            <a:ext cx="26876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211638" y="1125538"/>
            <a:ext cx="3298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619250" y="1125538"/>
            <a:ext cx="2652713" cy="4313237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Л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572000" y="1125538"/>
            <a:ext cx="253047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643438" y="1125538"/>
            <a:ext cx="2536825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500563" y="1125538"/>
            <a:ext cx="27130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И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427538" y="1125538"/>
            <a:ext cx="2713037" cy="4313237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1619250" y="1125538"/>
            <a:ext cx="2652713" cy="4313237"/>
          </a:xfrm>
          <a:prstGeom prst="rect">
            <a:avLst/>
          </a:prstGeom>
          <a:solidFill>
            <a:srgbClr val="3ACE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198446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908175" y="1196975"/>
            <a:ext cx="2530475" cy="4313238"/>
          </a:xfrm>
          <a:prstGeom prst="rect">
            <a:avLst/>
          </a:prstGeom>
          <a:solidFill>
            <a:srgbClr val="4E83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Р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427538" y="1196975"/>
            <a:ext cx="2724150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А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427538" y="1196975"/>
            <a:ext cx="2881312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У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27538" y="1196975"/>
            <a:ext cx="2921000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О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427538" y="1196975"/>
            <a:ext cx="26876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Э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427538" y="1196975"/>
            <a:ext cx="324008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/>
              <a:t>Ы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908175" y="1196975"/>
            <a:ext cx="2530475" cy="4313238"/>
          </a:xfrm>
          <a:prstGeom prst="rect">
            <a:avLst/>
          </a:prstGeom>
          <a:solidFill>
            <a:srgbClr val="3ACE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Р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716463" y="1196975"/>
            <a:ext cx="27130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Я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787900" y="1196975"/>
            <a:ext cx="2536825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Ё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859338" y="1196975"/>
            <a:ext cx="2530475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Е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4716463" y="1196975"/>
            <a:ext cx="2713037" cy="4313238"/>
          </a:xfrm>
          <a:prstGeom prst="rect">
            <a:avLst/>
          </a:prstGeom>
          <a:solidFill>
            <a:srgbClr val="ECB3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7700" b="1"/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8500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75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Узнай знакомую букву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Sams</cp:lastModifiedBy>
  <cp:revision>42</cp:revision>
  <dcterms:created xsi:type="dcterms:W3CDTF">2012-10-14T16:31:46Z</dcterms:created>
  <dcterms:modified xsi:type="dcterms:W3CDTF">2014-11-10T04:46:33Z</dcterms:modified>
</cp:coreProperties>
</file>