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7" r:id="rId5"/>
    <p:sldId id="262" r:id="rId6"/>
    <p:sldId id="263" r:id="rId7"/>
    <p:sldId id="264" r:id="rId8"/>
    <p:sldId id="261" r:id="rId9"/>
    <p:sldId id="271" r:id="rId10"/>
    <p:sldId id="266" r:id="rId11"/>
    <p:sldId id="268" r:id="rId12"/>
    <p:sldId id="269" r:id="rId13"/>
    <p:sldId id="270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67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37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58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1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77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22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50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876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58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9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0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AE5D2-D11B-4C57-B37D-84C5997F05CB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13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1-tub-ru.yandex.net/i?id=933e32b1798142d98994c2d2b2398d1b-11-144&amp;n=21" TargetMode="External"/><Relationship Id="rId2" Type="http://schemas.openxmlformats.org/officeDocument/2006/relationships/hyperlink" Target="http://im1-tub-ru.yandex.net/i?id=61dcfc5fcc34c73a937bbdb258d64349-28-144&amp;n=2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m1-tub-ru.yandex.net/i?id=61dcfc5fcc34c73a937bbdb258d64349-28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67458" y="-56142"/>
            <a:ext cx="25122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Юю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8738207">
            <a:off x="4262833" y="1415320"/>
            <a:ext cx="1155041" cy="792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 rot="2986421">
            <a:off x="6542209" y="1425323"/>
            <a:ext cx="1155041" cy="792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99792" y="2518450"/>
            <a:ext cx="2736304" cy="12705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     у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95152" y="2432780"/>
            <a:ext cx="1800200" cy="12705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Двойные круглые скобки 9"/>
          <p:cNvSpPr/>
          <p:nvPr/>
        </p:nvSpPr>
        <p:spPr>
          <a:xfrm>
            <a:off x="4396503" y="2774581"/>
            <a:ext cx="887699" cy="850434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334660" y="1954714"/>
            <a:ext cx="413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Двойные круглые скобки 13"/>
          <p:cNvSpPr/>
          <p:nvPr/>
        </p:nvSpPr>
        <p:spPr>
          <a:xfrm>
            <a:off x="7334660" y="2728528"/>
            <a:ext cx="887699" cy="850434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войные круглые скобки 14"/>
          <p:cNvSpPr/>
          <p:nvPr/>
        </p:nvSpPr>
        <p:spPr>
          <a:xfrm>
            <a:off x="2915816" y="2774581"/>
            <a:ext cx="887699" cy="850434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468247" y="1927661"/>
            <a:ext cx="413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10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828800" y="1860550"/>
            <a:ext cx="1371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Ж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733800" y="1371600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И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019300" y="5340927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Й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715000" y="381000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657600" y="3200400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Б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7315200" y="1600200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>
                <a:solidFill>
                  <a:srgbClr val="33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Р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350333" y="5302250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Ь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990600" y="304800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А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4245" y="4070350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Ё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390356" y="1736186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Э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7391400" y="3962400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Н</a:t>
            </a:r>
          </a:p>
        </p:txBody>
      </p:sp>
      <p:sp>
        <p:nvSpPr>
          <p:cNvPr id="8206" name="WordArt 14"/>
          <p:cNvSpPr>
            <a:spLocks noChangeArrowheads="1" noChangeShapeType="1" noTextEdit="1"/>
          </p:cNvSpPr>
          <p:nvPr/>
        </p:nvSpPr>
        <p:spPr bwMode="auto">
          <a:xfrm>
            <a:off x="2514600" y="304800"/>
            <a:ext cx="2495550" cy="8747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Найди букву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0" y="1747693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У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374082" y="180436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Ы</a:t>
            </a:r>
            <a:endParaRPr lang="ru-RU" altLang="ru-RU" sz="96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305300" y="5302250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О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5067300" y="3962400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Л</a:t>
            </a:r>
            <a:endParaRPr lang="ru-RU" altLang="ru-RU" sz="9600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728355" y="3518189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6130636" y="2896755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Я</a:t>
            </a:r>
            <a:endParaRPr lang="ru-RU" altLang="ru-RU" sz="96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20" name="Picture 2" descr="C:\Documents and Settings\Admin\Рабочий стол\фотки для интерактивного пособия\Рисунок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76200"/>
            <a:ext cx="91567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6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97283" name="Picture 5" descr="990138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7" t="69156" r="27837"/>
          <a:stretch>
            <a:fillRect/>
          </a:stretch>
        </p:blipFill>
        <p:spPr bwMode="auto">
          <a:xfrm>
            <a:off x="2484438" y="3854450"/>
            <a:ext cx="2879725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4" name="Line 6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7285" name="Line 7"/>
          <p:cNvSpPr>
            <a:spLocks noChangeShapeType="1"/>
          </p:cNvSpPr>
          <p:nvPr/>
        </p:nvSpPr>
        <p:spPr bwMode="auto">
          <a:xfrm>
            <a:off x="395288" y="60213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7286" name="Line 8"/>
          <p:cNvSpPr>
            <a:spLocks noChangeShapeType="1"/>
          </p:cNvSpPr>
          <p:nvPr/>
        </p:nvSpPr>
        <p:spPr bwMode="auto">
          <a:xfrm>
            <a:off x="468313" y="38608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7287" name="AutoShape 3"/>
          <p:cNvSpPr>
            <a:spLocks noChangeArrowheads="1"/>
          </p:cNvSpPr>
          <p:nvPr/>
        </p:nvSpPr>
        <p:spPr bwMode="auto">
          <a:xfrm>
            <a:off x="3419475" y="378936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pic>
        <p:nvPicPr>
          <p:cNvPr id="64514" name="Picture 2" descr="karanda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91371" flipV="1">
            <a:off x="6443663" y="4437063"/>
            <a:ext cx="194468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670229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4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1875 -0.163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00" y="-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875 -0.16305 C -0.32552 -0.13715 -0.33229 -0.11124 -0.34201 -0.0791 C -0.35174 -0.04695 -0.36528 -0.00787 -0.3776 0.03052 C -0.38993 0.06891 -0.41024 0.1339 -0.41597 0.15101 C -0.4217 0.16813 -0.41614 0.14731 -0.4118 0.13274 C -0.40746 0.11817 -0.39774 0.08718 -0.38993 0.06336 C -0.38212 0.03954 -0.36979 0.0067 -0.36528 -0.00972 C -0.36076 -0.02614 -0.36111 -0.03099 -0.3625 -0.03516 C -0.36389 -0.03932 -0.37066 -0.03654 -0.37344 -0.03516 C -0.37621 -0.03377 -0.37812 -0.03007 -0.37899 -0.02614 C -0.37986 -0.02221 -0.38021 -0.01527 -0.37899 -0.01157 C -0.37778 -0.00787 -0.37639 -0.00532 -0.37205 -0.00417 C -0.36771 -0.00301 -0.35937 -0.00417 -0.35295 -0.00417 C -0.34653 -0.00417 -0.34583 0.00046 -0.33368 -0.00417 C -0.32153 -0.00879 -0.28854 -0.02891 -0.28038 -0.03169 C -0.27222 -0.03446 -0.28212 -0.0266 -0.28437 -0.02059 C -0.28663 -0.01457 -0.29132 -0.00602 -0.2941 0.00485 C -0.29687 0.01572 -0.29896 0.02937 -0.30087 0.04509 C -0.30278 0.06082 -0.3066 0.08557 -0.30503 0.0999 C -0.30347 0.11424 -0.29844 0.12465 -0.29132 0.13089 C -0.2842 0.13714 -0.27135 0.13876 -0.2625 0.13806 C -0.25364 0.13737 -0.24687 0.13506 -0.23785 0.12719 C -0.22882 0.11933 -0.2184 0.10892 -0.20781 0.09065 C -0.19722 0.07238 -0.18281 0.04024 -0.17483 0.0178 C -0.16684 -0.00463 -0.16319 -0.0266 -0.15972 -0.04441 C -0.15625 -0.06221 -0.15382 -0.07563 -0.15434 -0.08997 C -0.15486 -0.10431 -0.15764 -0.12073 -0.1625 -0.13021 C -0.16736 -0.13969 -0.17587 -0.14385 -0.18316 -0.14663 C -0.19045 -0.1494 -0.19826 -0.14871 -0.20642 -0.14663 C -0.21458 -0.14455 -0.2243 -0.14246 -0.23246 -0.13368 C -0.24062 -0.12489 -0.24896 -0.10801 -0.25573 -0.09367 C -0.2625 -0.07933 -0.26962 -0.05898 -0.27344 -0.04811 C -0.27726 -0.03724 -0.27812 -0.03261 -0.27899 -0.02799 " pathEditMode="relative" rAng="0" ptsTypes="aaaaaaaaaaaaaaaaaaaaaaaaaaaaaaaaA">
                                      <p:cBhvr>
                                        <p:cTn id="10" dur="8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1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1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98307" name="Picture 5" descr="990138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07" t="69312" b="1474"/>
          <a:stretch>
            <a:fillRect/>
          </a:stretch>
        </p:blipFill>
        <p:spPr bwMode="auto">
          <a:xfrm>
            <a:off x="2555875" y="3716338"/>
            <a:ext cx="3384550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8" name="Line 6"/>
          <p:cNvSpPr>
            <a:spLocks noChangeShapeType="1"/>
          </p:cNvSpPr>
          <p:nvPr/>
        </p:nvSpPr>
        <p:spPr bwMode="auto">
          <a:xfrm>
            <a:off x="539750" y="20605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09" name="Line 7"/>
          <p:cNvSpPr>
            <a:spLocks noChangeShapeType="1"/>
          </p:cNvSpPr>
          <p:nvPr/>
        </p:nvSpPr>
        <p:spPr bwMode="auto">
          <a:xfrm>
            <a:off x="395288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10" name="Line 8"/>
          <p:cNvSpPr>
            <a:spLocks noChangeShapeType="1"/>
          </p:cNvSpPr>
          <p:nvPr/>
        </p:nvSpPr>
        <p:spPr bwMode="auto">
          <a:xfrm>
            <a:off x="468313" y="37163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11" name="AutoShape 3"/>
          <p:cNvSpPr>
            <a:spLocks noChangeArrowheads="1"/>
          </p:cNvSpPr>
          <p:nvPr/>
        </p:nvSpPr>
        <p:spPr bwMode="auto">
          <a:xfrm>
            <a:off x="3492500" y="3644900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pic>
        <p:nvPicPr>
          <p:cNvPr id="103426" name="Picture 2" descr="karanda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85251" flipV="1">
            <a:off x="6443663" y="4437063"/>
            <a:ext cx="194468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197403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4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0313 -0.184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00" y="-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12 -0.18409 C -0.31128 -0.15819 -0.31944 -0.13206 -0.33055 -0.09852 C -0.34167 -0.06499 -0.35885 -0.01781 -0.37031 0.01665 C -0.38177 0.05111 -0.39271 0.08811 -0.39913 0.10777 C -0.40555 0.12742 -0.40799 0.13274 -0.40868 0.13506 C -0.40937 0.13737 -0.40799 0.13575 -0.40312 0.12234 C -0.39826 0.10892 -0.38733 0.07701 -0.37986 0.05481 C -0.3724 0.03261 -0.36302 0.00555 -0.35799 -0.01087 C -0.35295 -0.02729 -0.35069 -0.03654 -0.34983 -0.04371 C -0.34896 -0.05088 -0.35017 -0.05273 -0.35243 -0.05458 C -0.35469 -0.05643 -0.36059 -0.0569 -0.36354 -0.05458 C -0.36649 -0.05227 -0.37014 -0.04418 -0.37031 -0.04001 C -0.37049 -0.03585 -0.36858 -0.03238 -0.36476 -0.02914 C -0.36094 -0.02591 -0.35417 -0.02151 -0.34705 -0.01989 C -0.33993 -0.01827 -0.33055 -0.01874 -0.3224 -0.01989 C -0.31424 -0.02105 -0.30451 -0.02359 -0.29774 -0.02729 C -0.29097 -0.03099 -0.2875 -0.034 -0.28125 -0.04186 C -0.275 -0.04973 -0.26823 -0.06245 -0.26076 -0.0747 C -0.2533 -0.08696 -0.24358 -0.10315 -0.23611 -0.11494 C -0.22865 -0.12674 -0.22153 -0.13715 -0.21545 -0.14593 C -0.20937 -0.15472 -0.20555 -0.16282 -0.19913 -0.16767 C -0.19271 -0.17253 -0.1849 -0.17507 -0.17708 -0.17507 C -0.16927 -0.17507 -0.1592 -0.17461 -0.15243 -0.16767 C -0.14566 -0.16073 -0.13854 -0.13715 -0.13611 -0.13321 C -0.13368 -0.12928 -0.13576 -0.13992 -0.1375 -0.14408 C -0.13924 -0.14825 -0.14323 -0.1538 -0.14705 -0.15865 C -0.15087 -0.16351 -0.15434 -0.17045 -0.16076 -0.17322 C -0.16719 -0.176 -0.17726 -0.17692 -0.18542 -0.17507 C -0.19358 -0.17322 -0.2026 -0.17045 -0.21007 -0.16235 C -0.21753 -0.15426 -0.22257 -0.13946 -0.23055 -0.12581 C -0.23854 -0.11217 -0.25035 -0.09552 -0.25799 -0.08025 C -0.26562 -0.06499 -0.27083 -0.05111 -0.27587 -0.03446 C -0.2809 -0.01781 -0.28472 0.00532 -0.28819 0.02012 C -0.29167 0.03492 -0.29496 0.04394 -0.29635 0.05481 C -0.29774 0.06568 -0.29792 0.07539 -0.29635 0.0858 C -0.29479 0.0962 -0.29132 0.10985 -0.2868 0.11679 C -0.28229 0.12372 -0.27465 0.12581 -0.26892 0.12789 C -0.26319 0.12997 -0.25833 0.13043 -0.25243 0.12974 C -0.24653 0.12904 -0.24062 0.12858 -0.23333 0.12419 C -0.22604 0.11979 -0.21719 0.11378 -0.20868 0.10407 C -0.20017 0.09435 -0.18941 0.0777 -0.18264 0.06591 C -0.17587 0.05411 -0.17309 0.04648 -0.16753 0.03307 C -0.16198 0.01965 -0.15521 0.00208 -0.14983 -0.01457 C -0.14444 -0.03122 -0.13819 -0.05273 -0.13472 -0.0673 C -0.13125 -0.08187 -0.12917 -0.09297 -0.12917 -0.10199 C -0.12917 -0.11101 -0.13316 -0.11726 -0.13472 -0.12211 C -0.13628 -0.12697 -0.13715 -0.12836 -0.13871 -0.13136 C -0.14028 -0.13437 -0.14201 -0.13923 -0.14427 -0.14038 C -0.14653 -0.14154 -0.15069 -0.14154 -0.15243 -0.13853 C -0.15417 -0.13553 -0.1559 -0.12628 -0.15521 -0.12211 C -0.15451 -0.11795 -0.15087 -0.11494 -0.14844 -0.11309 C -0.14601 -0.11124 -0.14358 -0.11147 -0.1401 -0.11124 C -0.13663 -0.11101 -0.13299 -0.11055 -0.12778 -0.11124 C -0.12257 -0.11194 -0.11319 -0.11356 -0.10868 -0.11494 C -0.10417 -0.11633 -0.10347 -0.11795 -0.10052 -0.12026 C -0.09757 -0.12258 -0.09358 -0.1272 -0.0908 -0.12951 C -0.08802 -0.13183 -0.08576 -0.13252 -0.08403 -0.13483 C -0.08229 -0.13715 -0.08073 -0.142 -0.07986 -0.14408 " pathEditMode="relative" rAng="0" ptsTypes="aaaaaaaaaaaaaaaaaaaaaaaaaaaaaaaaaaaaaaaaaaaaaaaaaaaaaaaaaA">
                                      <p:cBhvr>
                                        <p:cTn id="10" dur="90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2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Line 4"/>
          <p:cNvSpPr>
            <a:spLocks noChangeShapeType="1"/>
          </p:cNvSpPr>
          <p:nvPr/>
        </p:nvSpPr>
        <p:spPr bwMode="auto">
          <a:xfrm>
            <a:off x="468313" y="6921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99331" name="Picture 5" descr="990138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6" r="50441" b="1205"/>
          <a:stretch>
            <a:fillRect/>
          </a:stretch>
        </p:blipFill>
        <p:spPr bwMode="auto">
          <a:xfrm>
            <a:off x="1258888" y="836613"/>
            <a:ext cx="497840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2" name="Line 6"/>
          <p:cNvSpPr>
            <a:spLocks noChangeShapeType="1"/>
          </p:cNvSpPr>
          <p:nvPr/>
        </p:nvSpPr>
        <p:spPr bwMode="auto">
          <a:xfrm>
            <a:off x="395288" y="2492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333" name="Line 7"/>
          <p:cNvSpPr>
            <a:spLocks noChangeShapeType="1"/>
          </p:cNvSpPr>
          <p:nvPr/>
        </p:nvSpPr>
        <p:spPr bwMode="auto">
          <a:xfrm>
            <a:off x="395288" y="4149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334" name="Line 8"/>
          <p:cNvSpPr>
            <a:spLocks noChangeShapeType="1"/>
          </p:cNvSpPr>
          <p:nvPr/>
        </p:nvSpPr>
        <p:spPr bwMode="auto">
          <a:xfrm>
            <a:off x="468313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335" name="AutoShape 3"/>
          <p:cNvSpPr>
            <a:spLocks noChangeArrowheads="1"/>
          </p:cNvSpPr>
          <p:nvPr/>
        </p:nvSpPr>
        <p:spPr bwMode="auto">
          <a:xfrm>
            <a:off x="2700338" y="19891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pic>
        <p:nvPicPr>
          <p:cNvPr id="65538" name="Picture 2" descr="karanda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67893" flipV="1">
            <a:off x="6372225" y="4581525"/>
            <a:ext cx="19446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372730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55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9757 -0.41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00" y="-2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757 -0.41489 C -0.39236 -0.41767 -0.38715 -0.42044 -0.37847 -0.42761 C -0.36979 -0.43478 -0.35677 -0.44727 -0.34548 -0.4586 C -0.3342 -0.46993 -0.32013 -0.48288 -0.31128 -0.49514 C -0.30243 -0.5074 -0.29513 -0.52752 -0.29218 -0.53168 C -0.28923 -0.53584 -0.28836 -0.53631 -0.29357 -0.52058 C -0.29878 -0.50485 -0.31128 -0.47248 -0.32361 -0.43663 C -0.33593 -0.40078 -0.35243 -0.3506 -0.36753 -0.30527 C -0.38263 -0.25994 -0.40104 -0.20559 -0.41406 -0.16489 C -0.42708 -0.12419 -0.43593 -0.09042 -0.44548 -0.06082 C -0.45503 -0.03122 -0.46354 -0.00809 -0.47152 0.01226 C -0.47951 0.03261 -0.48507 0.04764 -0.49357 0.06152 C -0.50208 0.0754 -0.51493 0.08765 -0.52222 0.09621 C -0.52951 0.10477 -0.53316 0.1117 -0.53732 0.11263 C -0.54149 0.11355 -0.54461 0.10731 -0.54687 0.10153 C -0.54913 0.09575 -0.55034 0.08765 -0.55104 0.07794 C -0.55173 0.06823 -0.55329 0.05713 -0.55104 0.04325 C -0.54878 0.02937 -0.54305 0.01018 -0.53732 -0.00601 C -0.53159 -0.0222 -0.52673 -0.03631 -0.51684 -0.05342 C -0.50694 -0.07053 -0.49149 -0.09112 -0.47847 -0.10823 C -0.46545 -0.12534 -0.45416 -0.1413 -0.43871 -0.15564 C -0.42326 -0.16998 -0.40173 -0.1827 -0.38524 -0.19403 C -0.36875 -0.20536 -0.35729 -0.21369 -0.3401 -0.22317 C -0.32291 -0.23265 -0.29166 -0.24838 -0.28246 -0.25046 C -0.27326 -0.25254 -0.28177 -0.24676 -0.28524 -0.23589 C -0.28871 -0.22502 -0.29861 -0.2012 -0.30312 -0.18478 C -0.30763 -0.16836 -0.30902 -0.15472 -0.31267 -0.13737 C -0.31632 -0.12003 -0.32204 -0.1006 -0.325 -0.08094 C -0.32795 -0.06128 -0.33038 -0.03839 -0.33055 -0.01873 C -0.33073 0.00093 -0.32882 0.02105 -0.32638 0.0377 C -0.32395 0.05435 -0.32204 0.06892 -0.31545 0.08164 C -0.30885 0.09436 -0.29583 0.10824 -0.28663 0.11448 C -0.27743 0.12072 -0.26857 0.12003 -0.26059 0.1198 C -0.2526 0.11957 -0.24948 0.11934 -0.23871 0.11263 C -0.22795 0.10592 -0.2118 0.09713 -0.19618 0.07979 C -0.18055 0.06244 -0.15972 0.03192 -0.14548 0.00856 C -0.13125 -0.0148 -0.12187 -0.03492 -0.11128 -0.06082 C -0.10069 -0.08672 -0.09201 -0.11656 -0.08246 -0.14662 C -0.07291 -0.17669 -0.0618 -0.20837 -0.05382 -0.24144 C -0.04583 -0.27451 -0.03802 -0.31568 -0.03454 -0.34551 C -0.03107 -0.37534 -0.03263 -0.39893 -0.03316 -0.42021 C -0.03368 -0.44149 -0.0335 -0.4586 -0.03732 -0.47317 C -0.04114 -0.48774 -0.0493 -0.49977 -0.05659 -0.50786 C -0.06388 -0.51596 -0.0717 -0.52012 -0.08125 -0.52243 C -0.09079 -0.52474 -0.10329 -0.52613 -0.11406 -0.52243 C -0.12482 -0.51873 -0.13611 -0.50925 -0.14548 -0.50046 C -0.15486 -0.49167 -0.16007 -0.48288 -0.17013 -0.46947 C -0.1802 -0.45606 -0.19444 -0.43848 -0.2059 -0.42021 C -0.21736 -0.40194 -0.22899 -0.38113 -0.23871 -0.36008 C -0.24843 -0.33904 -0.25763 -0.31267 -0.26475 -0.2944 C -0.27187 -0.27613 -0.27656 -0.26341 -0.28125 -0.25046 " pathEditMode="relative" rAng="0" ptsTypes="aaaaaaaaaaaaaaaaaaaaaaaaaaaaaaaaaaaaaaaaaaaaaaaaaaA">
                                      <p:cBhvr>
                                        <p:cTn id="10" dur="1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2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53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5811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im1-tub-ru.yandex.net/i?id=61dcfc5fcc34c73a937bbdb258d64349-28-144&amp;n=21</a:t>
            </a:r>
            <a:r>
              <a:rPr lang="ru-RU" dirty="0" smtClean="0"/>
              <a:t> – фон глобус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im1-tub-ru.yandex.net/i?id=933e32b1798142d98994c2d2b2398d1b-11-144&amp;n=21</a:t>
            </a:r>
            <a:r>
              <a:rPr lang="ru-RU" dirty="0" smtClean="0"/>
              <a:t> лук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8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1" descr="http://pictures.ucoz.ru/_ph/3/2/5519392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34" descr="http://pictures.ucoz.ru/_ph/3/2/7360490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1" descr="http://pictures.ucoz.ru/_ph/3/2/16264639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4" y="0"/>
            <a:ext cx="91102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42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Новые шаблоны для презентации &quot; сайт с формам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9"/>
          <a:stretch/>
        </p:blipFill>
        <p:spPr bwMode="auto">
          <a:xfrm>
            <a:off x="0" y="0"/>
            <a:ext cx="91541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:\1 КЛАСС\БУКВЫ\на что похожа буква\ю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18"/>
            <a:ext cx="6422074" cy="4669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952452"/>
            <a:ext cx="2764668" cy="3644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215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1 КЛАСС\БУКВЫ\Каллиграфия\Каллиграфия_0039_новый размер_новый разм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166"/>
            <a:ext cx="9113686" cy="682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2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 descr="Новые шаблоны для презентации &quot; сайт с формам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9"/>
          <a:stretch/>
        </p:blipFill>
        <p:spPr bwMode="auto">
          <a:xfrm>
            <a:off x="0" y="0"/>
            <a:ext cx="91541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619250" y="1125538"/>
            <a:ext cx="3114675" cy="4313237"/>
          </a:xfrm>
          <a:prstGeom prst="rect">
            <a:avLst/>
          </a:prstGeom>
          <a:solidFill>
            <a:srgbClr val="4E83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М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716463" y="1125538"/>
            <a:ext cx="2724150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А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716463" y="1125538"/>
            <a:ext cx="2921000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О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003800" y="1125538"/>
            <a:ext cx="2373313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У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932363" y="1125538"/>
            <a:ext cx="2687637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Э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716463" y="1125538"/>
            <a:ext cx="329882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/>
              <a:t>Ы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619250" y="1125538"/>
            <a:ext cx="3124200" cy="4322762"/>
          </a:xfrm>
          <a:prstGeom prst="rect">
            <a:avLst/>
          </a:prstGeom>
          <a:solidFill>
            <a:srgbClr val="3ACE5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М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003800" y="1125538"/>
            <a:ext cx="2713038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Я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076825" y="1125538"/>
            <a:ext cx="253682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Ё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148263" y="1125538"/>
            <a:ext cx="253047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Е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076825" y="1125538"/>
            <a:ext cx="2713038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 dirty="0"/>
              <a:t>И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716463" y="1125538"/>
            <a:ext cx="3811587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 dirty="0"/>
              <a:t>Ю</a:t>
            </a:r>
          </a:p>
        </p:txBody>
      </p:sp>
    </p:spTree>
    <p:extLst>
      <p:ext uri="{BB962C8B-B14F-4D97-AF65-F5344CB8AC3E}">
        <p14:creationId xmlns:p14="http://schemas.microsoft.com/office/powerpoint/2010/main" val="105258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 descr="Новые шаблоны для презентации &quot; сайт с формам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9"/>
          <a:stretch/>
        </p:blipFill>
        <p:spPr bwMode="auto">
          <a:xfrm>
            <a:off x="0" y="0"/>
            <a:ext cx="91541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211638" y="1125538"/>
            <a:ext cx="2921000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О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4500563" y="1125538"/>
            <a:ext cx="2373312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У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284663" y="1125538"/>
            <a:ext cx="2724150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А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4284663" y="1125538"/>
            <a:ext cx="2687637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Э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4211638" y="1125538"/>
            <a:ext cx="329882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/>
              <a:t>Ы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619250" y="1125538"/>
            <a:ext cx="2652713" cy="4313237"/>
          </a:xfrm>
          <a:prstGeom prst="rect">
            <a:avLst/>
          </a:prstGeom>
          <a:solidFill>
            <a:srgbClr val="4E83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Л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4572000" y="1125538"/>
            <a:ext cx="253047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Е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4643438" y="1125538"/>
            <a:ext cx="253682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Ё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500563" y="1125538"/>
            <a:ext cx="2713037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И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427538" y="1125538"/>
            <a:ext cx="2713037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Я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4211638" y="1125538"/>
            <a:ext cx="3811587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Ю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1619250" y="1125538"/>
            <a:ext cx="2652713" cy="4313237"/>
          </a:xfrm>
          <a:prstGeom prst="rect">
            <a:avLst/>
          </a:prstGeom>
          <a:solidFill>
            <a:srgbClr val="3ACE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Л</a:t>
            </a:r>
          </a:p>
        </p:txBody>
      </p:sp>
    </p:spTree>
    <p:extLst>
      <p:ext uri="{BB962C8B-B14F-4D97-AF65-F5344CB8AC3E}">
        <p14:creationId xmlns:p14="http://schemas.microsoft.com/office/powerpoint/2010/main" val="346178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 descr="Новые шаблоны для презентации &quot; сайт с формам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9"/>
          <a:stretch/>
        </p:blipFill>
        <p:spPr bwMode="auto">
          <a:xfrm>
            <a:off x="0" y="0"/>
            <a:ext cx="91541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908175" y="1196975"/>
            <a:ext cx="2530475" cy="4313238"/>
          </a:xfrm>
          <a:prstGeom prst="rect">
            <a:avLst/>
          </a:prstGeom>
          <a:solidFill>
            <a:srgbClr val="4E83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Р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427538" y="1196975"/>
            <a:ext cx="2724150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А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427538" y="1196975"/>
            <a:ext cx="2881312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У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427538" y="1196975"/>
            <a:ext cx="2921000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О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4427538" y="1196975"/>
            <a:ext cx="2687637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Э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4427538" y="1196975"/>
            <a:ext cx="3240087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/>
              <a:t>Ы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908175" y="1196975"/>
            <a:ext cx="2530475" cy="4313238"/>
          </a:xfrm>
          <a:prstGeom prst="rect">
            <a:avLst/>
          </a:prstGeom>
          <a:solidFill>
            <a:srgbClr val="3ACE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Р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4716463" y="1196975"/>
            <a:ext cx="2713037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Я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787900" y="1196975"/>
            <a:ext cx="2536825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Ё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859338" y="1196975"/>
            <a:ext cx="2530475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Е</a:t>
            </a: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4716463" y="1196975"/>
            <a:ext cx="2713037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И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4427538" y="1196975"/>
            <a:ext cx="3811587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7700" b="1"/>
              <a:t>Ю</a:t>
            </a:r>
          </a:p>
        </p:txBody>
      </p:sp>
    </p:spTree>
    <p:extLst>
      <p:ext uri="{BB962C8B-B14F-4D97-AF65-F5344CB8AC3E}">
        <p14:creationId xmlns:p14="http://schemas.microsoft.com/office/powerpoint/2010/main" val="270156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Новые шаблоны для презентации &quot; сайт с формам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9"/>
          <a:stretch/>
        </p:blipFill>
        <p:spPr bwMode="auto">
          <a:xfrm>
            <a:off x="0" y="0"/>
            <a:ext cx="91541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1340768"/>
            <a:ext cx="272061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100ю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6033" y="184864"/>
            <a:ext cx="27420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Ребусы.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60378" y="1371031"/>
            <a:ext cx="25710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стою</a:t>
            </a:r>
            <a:endParaRPr lang="ru-RU" sz="8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im1-tub-ru.yandex.net/i?id=933e32b1798142d98994c2d2b2398d1b-11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23" y="3429000"/>
            <a:ext cx="3194594" cy="21488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38063" y="4293096"/>
            <a:ext cx="6078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3838063" y="4503415"/>
            <a:ext cx="739019" cy="89767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28069" y="3056865"/>
            <a:ext cx="102784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048" y="3954542"/>
            <a:ext cx="21387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люк</a:t>
            </a:r>
            <a:endParaRPr lang="ru-RU" sz="8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89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39193"/>
            <a:ext cx="2234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лишнее слово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124744"/>
            <a:ext cx="17176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Юля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1" y="3411403"/>
            <a:ext cx="1603709" cy="118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юла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80953" y="1124744"/>
            <a:ext cx="152208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рою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мою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19872" y="3411404"/>
            <a:ext cx="1528111" cy="118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</a:t>
            </a:r>
            <a:endParaRPr lang="ru-RU" sz="5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990277"/>
            <a:ext cx="1502334" cy="118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Рая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2179770"/>
            <a:ext cx="214674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Юрий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Юлия</a:t>
            </a:r>
          </a:p>
        </p:txBody>
      </p:sp>
    </p:spTree>
    <p:extLst>
      <p:ext uri="{BB962C8B-B14F-4D97-AF65-F5344CB8AC3E}">
        <p14:creationId xmlns:p14="http://schemas.microsoft.com/office/powerpoint/2010/main" val="311480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93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Sams</cp:lastModifiedBy>
  <cp:revision>57</cp:revision>
  <dcterms:created xsi:type="dcterms:W3CDTF">2012-10-14T16:31:46Z</dcterms:created>
  <dcterms:modified xsi:type="dcterms:W3CDTF">2014-11-19T04:15:31Z</dcterms:modified>
</cp:coreProperties>
</file>