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5" r:id="rId2"/>
    <p:sldId id="271" r:id="rId3"/>
    <p:sldId id="258" r:id="rId4"/>
    <p:sldId id="276" r:id="rId5"/>
    <p:sldId id="257" r:id="rId6"/>
    <p:sldId id="273" r:id="rId7"/>
    <p:sldId id="256" r:id="rId8"/>
    <p:sldId id="274" r:id="rId9"/>
    <p:sldId id="261" r:id="rId10"/>
    <p:sldId id="262" r:id="rId11"/>
    <p:sldId id="263" r:id="rId12"/>
    <p:sldId id="264" r:id="rId13"/>
    <p:sldId id="265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54B07F-FA35-449E-9D0B-8EC7C69C359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3FE40FD0-D9F2-4EB0-BB31-9EE0013E041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</a:t>
          </a:r>
        </a:p>
      </dgm:t>
    </dgm:pt>
    <dgm:pt modelId="{4DCD352A-F628-45A1-8F95-7312840164C8}" type="parTrans" cxnId="{266C408C-31BB-492D-8B64-C8545CA7F8A3}">
      <dgm:prSet/>
      <dgm:spPr/>
    </dgm:pt>
    <dgm:pt modelId="{C5784698-9B01-46E8-B027-47EDA99C2484}" type="sibTrans" cxnId="{266C408C-31BB-492D-8B64-C8545CA7F8A3}">
      <dgm:prSet/>
      <dgm:spPr/>
    </dgm:pt>
    <dgm:pt modelId="{267FC716-6C38-46DD-955B-E0A7DBE1831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У</a:t>
          </a:r>
        </a:p>
      </dgm:t>
    </dgm:pt>
    <dgm:pt modelId="{9915DEC4-FE01-4253-B18A-012AB43011FB}" type="parTrans" cxnId="{A96AE863-A730-4A9B-9C68-7BA295D07FBB}">
      <dgm:prSet/>
      <dgm:spPr/>
      <dgm:t>
        <a:bodyPr/>
        <a:lstStyle/>
        <a:p>
          <a:endParaRPr lang="ru-RU"/>
        </a:p>
      </dgm:t>
    </dgm:pt>
    <dgm:pt modelId="{E8FF5DC4-104A-474F-B1B2-94AD12CB6C32}" type="sibTrans" cxnId="{A96AE863-A730-4A9B-9C68-7BA295D07FBB}">
      <dgm:prSet/>
      <dgm:spPr/>
    </dgm:pt>
    <dgm:pt modelId="{62D70605-67F2-4394-B75A-3638DDA89A1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о</a:t>
          </a:r>
        </a:p>
      </dgm:t>
    </dgm:pt>
    <dgm:pt modelId="{23107581-A53F-4B20-AD2D-E8A0B8EF1AED}" type="parTrans" cxnId="{B52DB48C-6F2F-4C49-B988-133BB0FC14D5}">
      <dgm:prSet/>
      <dgm:spPr/>
      <dgm:t>
        <a:bodyPr/>
        <a:lstStyle/>
        <a:p>
          <a:endParaRPr lang="ru-RU"/>
        </a:p>
      </dgm:t>
    </dgm:pt>
    <dgm:pt modelId="{DE2EBCD2-2882-4153-AB90-52C1F8C43CAF}" type="sibTrans" cxnId="{B52DB48C-6F2F-4C49-B988-133BB0FC14D5}">
      <dgm:prSet/>
      <dgm:spPr/>
    </dgm:pt>
    <dgm:pt modelId="{4E53EBDC-39C3-447D-8BBD-22DD7C3E27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ы</a:t>
          </a:r>
        </a:p>
      </dgm:t>
    </dgm:pt>
    <dgm:pt modelId="{1C372E41-DCCB-4ECE-9B81-31A41A89962F}" type="parTrans" cxnId="{A8564937-536C-4C01-8DB2-596397FB2D07}">
      <dgm:prSet/>
      <dgm:spPr/>
      <dgm:t>
        <a:bodyPr/>
        <a:lstStyle/>
        <a:p>
          <a:endParaRPr lang="ru-RU"/>
        </a:p>
      </dgm:t>
    </dgm:pt>
    <dgm:pt modelId="{B9634CE8-3ABF-4E9F-80BA-41F4B3214085}" type="sibTrans" cxnId="{A8564937-536C-4C01-8DB2-596397FB2D07}">
      <dgm:prSet/>
      <dgm:spPr/>
    </dgm:pt>
    <dgm:pt modelId="{B8FBB989-BBE1-488C-85F6-C304AAFE51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а</a:t>
          </a:r>
        </a:p>
      </dgm:t>
    </dgm:pt>
    <dgm:pt modelId="{68940821-1B21-44C9-9002-8EFC5BCC7B5A}" type="parTrans" cxnId="{27103306-C837-4B55-94F7-8DC77AA07429}">
      <dgm:prSet/>
      <dgm:spPr/>
      <dgm:t>
        <a:bodyPr/>
        <a:lstStyle/>
        <a:p>
          <a:endParaRPr lang="ru-RU"/>
        </a:p>
      </dgm:t>
    </dgm:pt>
    <dgm:pt modelId="{56ABA733-84B7-4927-8F8C-BE5474A4329C}" type="sibTrans" cxnId="{27103306-C837-4B55-94F7-8DC77AA07429}">
      <dgm:prSet/>
      <dgm:spPr/>
    </dgm:pt>
    <dgm:pt modelId="{B20BEA16-99C5-42B4-8E36-5DA7401CEC4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И</a:t>
          </a:r>
        </a:p>
      </dgm:t>
    </dgm:pt>
    <dgm:pt modelId="{D4545123-4C77-4EC6-8454-2060313230B9}" type="parTrans" cxnId="{A513A772-70C7-4F1B-9AA5-05C87C0752F4}">
      <dgm:prSet/>
      <dgm:spPr/>
      <dgm:t>
        <a:bodyPr/>
        <a:lstStyle/>
        <a:p>
          <a:endParaRPr lang="ru-RU"/>
        </a:p>
      </dgm:t>
    </dgm:pt>
    <dgm:pt modelId="{F33B578B-9C2C-4503-81D5-61EFF7252685}" type="sibTrans" cxnId="{A513A772-70C7-4F1B-9AA5-05C87C0752F4}">
      <dgm:prSet/>
      <dgm:spPr/>
    </dgm:pt>
    <dgm:pt modelId="{F2D1D2CB-D53E-40C7-B1A9-338B10B65C19}" type="pres">
      <dgm:prSet presAssocID="{B554B07F-FA35-449E-9D0B-8EC7C69C359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C9F776C-7375-470A-911F-1B54F2B6FCC0}" type="pres">
      <dgm:prSet presAssocID="{3FE40FD0-D9F2-4EB0-BB31-9EE0013E0417}" presName="centerShape" presStyleLbl="node0" presStyleIdx="0" presStyleCnt="1"/>
      <dgm:spPr/>
      <dgm:t>
        <a:bodyPr/>
        <a:lstStyle/>
        <a:p>
          <a:endParaRPr lang="ru-RU"/>
        </a:p>
      </dgm:t>
    </dgm:pt>
    <dgm:pt modelId="{7D5FBA9C-3935-450C-A287-DB17C8D7556D}" type="pres">
      <dgm:prSet presAssocID="{9915DEC4-FE01-4253-B18A-012AB43011FB}" presName="Name9" presStyleLbl="parChTrans1D2" presStyleIdx="0" presStyleCnt="5"/>
      <dgm:spPr/>
      <dgm:t>
        <a:bodyPr/>
        <a:lstStyle/>
        <a:p>
          <a:endParaRPr lang="ru-RU"/>
        </a:p>
      </dgm:t>
    </dgm:pt>
    <dgm:pt modelId="{4009C764-E96D-43C5-81AA-6A3DB64EF290}" type="pres">
      <dgm:prSet presAssocID="{9915DEC4-FE01-4253-B18A-012AB43011FB}" presName="connTx" presStyleLbl="parChTrans1D2" presStyleIdx="0" presStyleCnt="5"/>
      <dgm:spPr/>
      <dgm:t>
        <a:bodyPr/>
        <a:lstStyle/>
        <a:p>
          <a:endParaRPr lang="ru-RU"/>
        </a:p>
      </dgm:t>
    </dgm:pt>
    <dgm:pt modelId="{78C7F11F-9318-4CC1-A394-265A991DAEAA}" type="pres">
      <dgm:prSet presAssocID="{267FC716-6C38-46DD-955B-E0A7DBE183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46EBA-8E46-4E98-8470-D44C9ABD0BD3}" type="pres">
      <dgm:prSet presAssocID="{23107581-A53F-4B20-AD2D-E8A0B8EF1AED}" presName="Name9" presStyleLbl="parChTrans1D2" presStyleIdx="1" presStyleCnt="5"/>
      <dgm:spPr/>
      <dgm:t>
        <a:bodyPr/>
        <a:lstStyle/>
        <a:p>
          <a:endParaRPr lang="ru-RU"/>
        </a:p>
      </dgm:t>
    </dgm:pt>
    <dgm:pt modelId="{7B34A8EA-ECA9-4827-B6BB-8631DA8FE2A4}" type="pres">
      <dgm:prSet presAssocID="{23107581-A53F-4B20-AD2D-E8A0B8EF1AED}" presName="connTx" presStyleLbl="parChTrans1D2" presStyleIdx="1" presStyleCnt="5"/>
      <dgm:spPr/>
      <dgm:t>
        <a:bodyPr/>
        <a:lstStyle/>
        <a:p>
          <a:endParaRPr lang="ru-RU"/>
        </a:p>
      </dgm:t>
    </dgm:pt>
    <dgm:pt modelId="{9B757336-2E5E-47D3-9607-4C94A917F233}" type="pres">
      <dgm:prSet presAssocID="{62D70605-67F2-4394-B75A-3638DDA89A1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E1830-2671-45D6-B80C-D6B2B23F7E86}" type="pres">
      <dgm:prSet presAssocID="{1C372E41-DCCB-4ECE-9B81-31A41A89962F}" presName="Name9" presStyleLbl="parChTrans1D2" presStyleIdx="2" presStyleCnt="5"/>
      <dgm:spPr/>
      <dgm:t>
        <a:bodyPr/>
        <a:lstStyle/>
        <a:p>
          <a:endParaRPr lang="ru-RU"/>
        </a:p>
      </dgm:t>
    </dgm:pt>
    <dgm:pt modelId="{4291CC7A-0646-4A32-9154-496B6383DAB1}" type="pres">
      <dgm:prSet presAssocID="{1C372E41-DCCB-4ECE-9B81-31A41A89962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DBC87154-7DD2-456F-A2CF-B10903FB581A}" type="pres">
      <dgm:prSet presAssocID="{4E53EBDC-39C3-447D-8BBD-22DD7C3E277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5AEB6-87E9-414D-B0A0-51E492A35C41}" type="pres">
      <dgm:prSet presAssocID="{68940821-1B21-44C9-9002-8EFC5BCC7B5A}" presName="Name9" presStyleLbl="parChTrans1D2" presStyleIdx="3" presStyleCnt="5"/>
      <dgm:spPr/>
      <dgm:t>
        <a:bodyPr/>
        <a:lstStyle/>
        <a:p>
          <a:endParaRPr lang="ru-RU"/>
        </a:p>
      </dgm:t>
    </dgm:pt>
    <dgm:pt modelId="{A9D86A0C-A443-476D-B004-8ABD112B534A}" type="pres">
      <dgm:prSet presAssocID="{68940821-1B21-44C9-9002-8EFC5BCC7B5A}" presName="connTx" presStyleLbl="parChTrans1D2" presStyleIdx="3" presStyleCnt="5"/>
      <dgm:spPr/>
      <dgm:t>
        <a:bodyPr/>
        <a:lstStyle/>
        <a:p>
          <a:endParaRPr lang="ru-RU"/>
        </a:p>
      </dgm:t>
    </dgm:pt>
    <dgm:pt modelId="{FA7E1ED4-C306-4C1A-9519-346567D2289B}" type="pres">
      <dgm:prSet presAssocID="{B8FBB989-BBE1-488C-85F6-C304AAFE512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9BB75-BDC8-4489-8A6F-C15709B1B8E5}" type="pres">
      <dgm:prSet presAssocID="{D4545123-4C77-4EC6-8454-2060313230B9}" presName="Name9" presStyleLbl="parChTrans1D2" presStyleIdx="4" presStyleCnt="5"/>
      <dgm:spPr/>
      <dgm:t>
        <a:bodyPr/>
        <a:lstStyle/>
        <a:p>
          <a:endParaRPr lang="ru-RU"/>
        </a:p>
      </dgm:t>
    </dgm:pt>
    <dgm:pt modelId="{66A01997-B609-4374-B416-319B372A9879}" type="pres">
      <dgm:prSet presAssocID="{D4545123-4C77-4EC6-8454-2060313230B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B5F07DCE-87EA-48C9-BF87-C3DD5104EB6D}" type="pres">
      <dgm:prSet presAssocID="{B20BEA16-99C5-42B4-8E36-5DA7401CEC4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386048-448E-403C-9EC0-6F1946EFEBF3}" type="presOf" srcId="{B20BEA16-99C5-42B4-8E36-5DA7401CEC46}" destId="{B5F07DCE-87EA-48C9-BF87-C3DD5104EB6D}" srcOrd="0" destOrd="0" presId="urn:microsoft.com/office/officeart/2005/8/layout/radial1"/>
    <dgm:cxn modelId="{B5DFEC6B-CB16-4A7C-B9C2-AD2A49D800F0}" type="presOf" srcId="{68940821-1B21-44C9-9002-8EFC5BCC7B5A}" destId="{7185AEB6-87E9-414D-B0A0-51E492A35C41}" srcOrd="0" destOrd="0" presId="urn:microsoft.com/office/officeart/2005/8/layout/radial1"/>
    <dgm:cxn modelId="{11DC7CEB-8703-405C-8AEA-8AE53294475A}" type="presOf" srcId="{3FE40FD0-D9F2-4EB0-BB31-9EE0013E0417}" destId="{6C9F776C-7375-470A-911F-1B54F2B6FCC0}" srcOrd="0" destOrd="0" presId="urn:microsoft.com/office/officeart/2005/8/layout/radial1"/>
    <dgm:cxn modelId="{2494A668-4CF3-46A8-A965-5448FC4F74AE}" type="presOf" srcId="{9915DEC4-FE01-4253-B18A-012AB43011FB}" destId="{4009C764-E96D-43C5-81AA-6A3DB64EF290}" srcOrd="1" destOrd="0" presId="urn:microsoft.com/office/officeart/2005/8/layout/radial1"/>
    <dgm:cxn modelId="{A513A772-70C7-4F1B-9AA5-05C87C0752F4}" srcId="{3FE40FD0-D9F2-4EB0-BB31-9EE0013E0417}" destId="{B20BEA16-99C5-42B4-8E36-5DA7401CEC46}" srcOrd="4" destOrd="0" parTransId="{D4545123-4C77-4EC6-8454-2060313230B9}" sibTransId="{F33B578B-9C2C-4503-81D5-61EFF7252685}"/>
    <dgm:cxn modelId="{FB9AE99C-BD69-4F31-B4A8-18F744E623E3}" type="presOf" srcId="{68940821-1B21-44C9-9002-8EFC5BCC7B5A}" destId="{A9D86A0C-A443-476D-B004-8ABD112B534A}" srcOrd="1" destOrd="0" presId="urn:microsoft.com/office/officeart/2005/8/layout/radial1"/>
    <dgm:cxn modelId="{FF5B143F-8381-4514-9879-53EC074E916B}" type="presOf" srcId="{D4545123-4C77-4EC6-8454-2060313230B9}" destId="{2979BB75-BDC8-4489-8A6F-C15709B1B8E5}" srcOrd="0" destOrd="0" presId="urn:microsoft.com/office/officeart/2005/8/layout/radial1"/>
    <dgm:cxn modelId="{47304AD7-7543-47C3-A83D-9D154885BFAB}" type="presOf" srcId="{4E53EBDC-39C3-447D-8BBD-22DD7C3E277F}" destId="{DBC87154-7DD2-456F-A2CF-B10903FB581A}" srcOrd="0" destOrd="0" presId="urn:microsoft.com/office/officeart/2005/8/layout/radial1"/>
    <dgm:cxn modelId="{D5CFCECC-C27A-4347-A995-9F515DCD9419}" type="presOf" srcId="{1C372E41-DCCB-4ECE-9B81-31A41A89962F}" destId="{4291CC7A-0646-4A32-9154-496B6383DAB1}" srcOrd="1" destOrd="0" presId="urn:microsoft.com/office/officeart/2005/8/layout/radial1"/>
    <dgm:cxn modelId="{5E7613AD-ABA2-461B-81CF-6BAA8E450769}" type="presOf" srcId="{D4545123-4C77-4EC6-8454-2060313230B9}" destId="{66A01997-B609-4374-B416-319B372A9879}" srcOrd="1" destOrd="0" presId="urn:microsoft.com/office/officeart/2005/8/layout/radial1"/>
    <dgm:cxn modelId="{B965EFA7-388E-438A-B3A0-6AEDEAADD976}" type="presOf" srcId="{23107581-A53F-4B20-AD2D-E8A0B8EF1AED}" destId="{B3946EBA-8E46-4E98-8470-D44C9ABD0BD3}" srcOrd="0" destOrd="0" presId="urn:microsoft.com/office/officeart/2005/8/layout/radial1"/>
    <dgm:cxn modelId="{A8564937-536C-4C01-8DB2-596397FB2D07}" srcId="{3FE40FD0-D9F2-4EB0-BB31-9EE0013E0417}" destId="{4E53EBDC-39C3-447D-8BBD-22DD7C3E277F}" srcOrd="2" destOrd="0" parTransId="{1C372E41-DCCB-4ECE-9B81-31A41A89962F}" sibTransId="{B9634CE8-3ABF-4E9F-80BA-41F4B3214085}"/>
    <dgm:cxn modelId="{A96AE863-A730-4A9B-9C68-7BA295D07FBB}" srcId="{3FE40FD0-D9F2-4EB0-BB31-9EE0013E0417}" destId="{267FC716-6C38-46DD-955B-E0A7DBE1831C}" srcOrd="0" destOrd="0" parTransId="{9915DEC4-FE01-4253-B18A-012AB43011FB}" sibTransId="{E8FF5DC4-104A-474F-B1B2-94AD12CB6C32}"/>
    <dgm:cxn modelId="{BEEE8269-105C-40B7-ADC4-C28BA8CEE239}" type="presOf" srcId="{267FC716-6C38-46DD-955B-E0A7DBE1831C}" destId="{78C7F11F-9318-4CC1-A394-265A991DAEAA}" srcOrd="0" destOrd="0" presId="urn:microsoft.com/office/officeart/2005/8/layout/radial1"/>
    <dgm:cxn modelId="{D3B84FF5-1B9E-4F97-A3E6-DF88B4CD6C4A}" type="presOf" srcId="{62D70605-67F2-4394-B75A-3638DDA89A11}" destId="{9B757336-2E5E-47D3-9607-4C94A917F233}" srcOrd="0" destOrd="0" presId="urn:microsoft.com/office/officeart/2005/8/layout/radial1"/>
    <dgm:cxn modelId="{27103306-C837-4B55-94F7-8DC77AA07429}" srcId="{3FE40FD0-D9F2-4EB0-BB31-9EE0013E0417}" destId="{B8FBB989-BBE1-488C-85F6-C304AAFE512C}" srcOrd="3" destOrd="0" parTransId="{68940821-1B21-44C9-9002-8EFC5BCC7B5A}" sibTransId="{56ABA733-84B7-4927-8F8C-BE5474A4329C}"/>
    <dgm:cxn modelId="{B52DB48C-6F2F-4C49-B988-133BB0FC14D5}" srcId="{3FE40FD0-D9F2-4EB0-BB31-9EE0013E0417}" destId="{62D70605-67F2-4394-B75A-3638DDA89A11}" srcOrd="1" destOrd="0" parTransId="{23107581-A53F-4B20-AD2D-E8A0B8EF1AED}" sibTransId="{DE2EBCD2-2882-4153-AB90-52C1F8C43CAF}"/>
    <dgm:cxn modelId="{464ED925-FE74-41A7-8253-7A7D0704B537}" type="presOf" srcId="{23107581-A53F-4B20-AD2D-E8A0B8EF1AED}" destId="{7B34A8EA-ECA9-4827-B6BB-8631DA8FE2A4}" srcOrd="1" destOrd="0" presId="urn:microsoft.com/office/officeart/2005/8/layout/radial1"/>
    <dgm:cxn modelId="{1728E45A-ED31-450C-AB57-6E46077786F6}" type="presOf" srcId="{9915DEC4-FE01-4253-B18A-012AB43011FB}" destId="{7D5FBA9C-3935-450C-A287-DB17C8D7556D}" srcOrd="0" destOrd="0" presId="urn:microsoft.com/office/officeart/2005/8/layout/radial1"/>
    <dgm:cxn modelId="{23D3A01C-112C-43CB-8763-F761EC73D60C}" type="presOf" srcId="{1C372E41-DCCB-4ECE-9B81-31A41A89962F}" destId="{136E1830-2671-45D6-B80C-D6B2B23F7E86}" srcOrd="0" destOrd="0" presId="urn:microsoft.com/office/officeart/2005/8/layout/radial1"/>
    <dgm:cxn modelId="{DC2E09C6-8EAF-48F7-9366-F7EA3F032252}" type="presOf" srcId="{B8FBB989-BBE1-488C-85F6-C304AAFE512C}" destId="{FA7E1ED4-C306-4C1A-9519-346567D2289B}" srcOrd="0" destOrd="0" presId="urn:microsoft.com/office/officeart/2005/8/layout/radial1"/>
    <dgm:cxn modelId="{92356603-C270-45C5-A223-FE0C12746152}" type="presOf" srcId="{B554B07F-FA35-449E-9D0B-8EC7C69C3597}" destId="{F2D1D2CB-D53E-40C7-B1A9-338B10B65C19}" srcOrd="0" destOrd="0" presId="urn:microsoft.com/office/officeart/2005/8/layout/radial1"/>
    <dgm:cxn modelId="{266C408C-31BB-492D-8B64-C8545CA7F8A3}" srcId="{B554B07F-FA35-449E-9D0B-8EC7C69C3597}" destId="{3FE40FD0-D9F2-4EB0-BB31-9EE0013E0417}" srcOrd="0" destOrd="0" parTransId="{4DCD352A-F628-45A1-8F95-7312840164C8}" sibTransId="{C5784698-9B01-46E8-B027-47EDA99C2484}"/>
    <dgm:cxn modelId="{DA281A51-CEE8-4E97-AD9F-E7352DF26F1D}" type="presParOf" srcId="{F2D1D2CB-D53E-40C7-B1A9-338B10B65C19}" destId="{6C9F776C-7375-470A-911F-1B54F2B6FCC0}" srcOrd="0" destOrd="0" presId="urn:microsoft.com/office/officeart/2005/8/layout/radial1"/>
    <dgm:cxn modelId="{5BD858CE-5D19-4C70-AFE0-5E340DE866AA}" type="presParOf" srcId="{F2D1D2CB-D53E-40C7-B1A9-338B10B65C19}" destId="{7D5FBA9C-3935-450C-A287-DB17C8D7556D}" srcOrd="1" destOrd="0" presId="urn:microsoft.com/office/officeart/2005/8/layout/radial1"/>
    <dgm:cxn modelId="{39D897AD-B07D-4DD6-8992-3AA09A566FBB}" type="presParOf" srcId="{7D5FBA9C-3935-450C-A287-DB17C8D7556D}" destId="{4009C764-E96D-43C5-81AA-6A3DB64EF290}" srcOrd="0" destOrd="0" presId="urn:microsoft.com/office/officeart/2005/8/layout/radial1"/>
    <dgm:cxn modelId="{E3F932EE-9623-492C-8A49-7A801CE8549C}" type="presParOf" srcId="{F2D1D2CB-D53E-40C7-B1A9-338B10B65C19}" destId="{78C7F11F-9318-4CC1-A394-265A991DAEAA}" srcOrd="2" destOrd="0" presId="urn:microsoft.com/office/officeart/2005/8/layout/radial1"/>
    <dgm:cxn modelId="{24F2FBDB-2AA0-45B0-ABEB-E7AC549B7710}" type="presParOf" srcId="{F2D1D2CB-D53E-40C7-B1A9-338B10B65C19}" destId="{B3946EBA-8E46-4E98-8470-D44C9ABD0BD3}" srcOrd="3" destOrd="0" presId="urn:microsoft.com/office/officeart/2005/8/layout/radial1"/>
    <dgm:cxn modelId="{F0A8A415-6222-4891-A10D-A424D8A2CB4D}" type="presParOf" srcId="{B3946EBA-8E46-4E98-8470-D44C9ABD0BD3}" destId="{7B34A8EA-ECA9-4827-B6BB-8631DA8FE2A4}" srcOrd="0" destOrd="0" presId="urn:microsoft.com/office/officeart/2005/8/layout/radial1"/>
    <dgm:cxn modelId="{0A4C9260-6AB4-40EB-8CBD-76A4A817532D}" type="presParOf" srcId="{F2D1D2CB-D53E-40C7-B1A9-338B10B65C19}" destId="{9B757336-2E5E-47D3-9607-4C94A917F233}" srcOrd="4" destOrd="0" presId="urn:microsoft.com/office/officeart/2005/8/layout/radial1"/>
    <dgm:cxn modelId="{26E1571A-7387-4A7F-8A4D-06884EAA4862}" type="presParOf" srcId="{F2D1D2CB-D53E-40C7-B1A9-338B10B65C19}" destId="{136E1830-2671-45D6-B80C-D6B2B23F7E86}" srcOrd="5" destOrd="0" presId="urn:microsoft.com/office/officeart/2005/8/layout/radial1"/>
    <dgm:cxn modelId="{B95E8DE9-BDBD-41F7-9714-FD1416D0E9FE}" type="presParOf" srcId="{136E1830-2671-45D6-B80C-D6B2B23F7E86}" destId="{4291CC7A-0646-4A32-9154-496B6383DAB1}" srcOrd="0" destOrd="0" presId="urn:microsoft.com/office/officeart/2005/8/layout/radial1"/>
    <dgm:cxn modelId="{DA86C9BB-69D5-48C9-AD2A-B99A76FF735B}" type="presParOf" srcId="{F2D1D2CB-D53E-40C7-B1A9-338B10B65C19}" destId="{DBC87154-7DD2-456F-A2CF-B10903FB581A}" srcOrd="6" destOrd="0" presId="urn:microsoft.com/office/officeart/2005/8/layout/radial1"/>
    <dgm:cxn modelId="{05DBD75C-F4D2-4E2C-B462-D7F31F793C27}" type="presParOf" srcId="{F2D1D2CB-D53E-40C7-B1A9-338B10B65C19}" destId="{7185AEB6-87E9-414D-B0A0-51E492A35C41}" srcOrd="7" destOrd="0" presId="urn:microsoft.com/office/officeart/2005/8/layout/radial1"/>
    <dgm:cxn modelId="{CD381D88-EB91-4DBE-B71C-572B20294F68}" type="presParOf" srcId="{7185AEB6-87E9-414D-B0A0-51E492A35C41}" destId="{A9D86A0C-A443-476D-B004-8ABD112B534A}" srcOrd="0" destOrd="0" presId="urn:microsoft.com/office/officeart/2005/8/layout/radial1"/>
    <dgm:cxn modelId="{8A326235-9FBD-4C56-81F7-4E313EE0EA62}" type="presParOf" srcId="{F2D1D2CB-D53E-40C7-B1A9-338B10B65C19}" destId="{FA7E1ED4-C306-4C1A-9519-346567D2289B}" srcOrd="8" destOrd="0" presId="urn:microsoft.com/office/officeart/2005/8/layout/radial1"/>
    <dgm:cxn modelId="{539026A8-B981-4ABB-BBBE-A8EC99C932C4}" type="presParOf" srcId="{F2D1D2CB-D53E-40C7-B1A9-338B10B65C19}" destId="{2979BB75-BDC8-4489-8A6F-C15709B1B8E5}" srcOrd="9" destOrd="0" presId="urn:microsoft.com/office/officeart/2005/8/layout/radial1"/>
    <dgm:cxn modelId="{03E40260-ECFB-4C28-8728-269FBE941FAA}" type="presParOf" srcId="{2979BB75-BDC8-4489-8A6F-C15709B1B8E5}" destId="{66A01997-B609-4374-B416-319B372A9879}" srcOrd="0" destOrd="0" presId="urn:microsoft.com/office/officeart/2005/8/layout/radial1"/>
    <dgm:cxn modelId="{08BB5338-F83B-45AA-8860-ED2086860F38}" type="presParOf" srcId="{F2D1D2CB-D53E-40C7-B1A9-338B10B65C19}" destId="{B5F07DCE-87EA-48C9-BF87-C3DD5104EB6D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9F776C-7375-470A-911F-1B54F2B6FCC0}">
      <dsp:nvSpPr>
        <dsp:cNvPr id="0" name=""/>
        <dsp:cNvSpPr/>
      </dsp:nvSpPr>
      <dsp:spPr>
        <a:xfrm>
          <a:off x="2032466" y="2270836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</a:t>
          </a:r>
        </a:p>
      </dsp:txBody>
      <dsp:txXfrm>
        <a:off x="2270160" y="2508530"/>
        <a:ext cx="1147691" cy="1147691"/>
      </dsp:txXfrm>
    </dsp:sp>
    <dsp:sp modelId="{7D5FBA9C-3935-450C-A287-DB17C8D7556D}">
      <dsp:nvSpPr>
        <dsp:cNvPr id="0" name=""/>
        <dsp:cNvSpPr/>
      </dsp:nvSpPr>
      <dsp:spPr>
        <a:xfrm rot="16200000">
          <a:off x="2598610" y="1999758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31736" y="2013170"/>
        <a:ext cx="24539" cy="24539"/>
      </dsp:txXfrm>
    </dsp:sp>
    <dsp:sp modelId="{78C7F11F-9318-4CC1-A394-265A991DAEAA}">
      <dsp:nvSpPr>
        <dsp:cNvPr id="0" name=""/>
        <dsp:cNvSpPr/>
      </dsp:nvSpPr>
      <dsp:spPr>
        <a:xfrm>
          <a:off x="2032466" y="156964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У</a:t>
          </a:r>
        </a:p>
      </dsp:txBody>
      <dsp:txXfrm>
        <a:off x="2270160" y="394658"/>
        <a:ext cx="1147691" cy="1147691"/>
      </dsp:txXfrm>
    </dsp:sp>
    <dsp:sp modelId="{B3946EBA-8E46-4E98-8470-D44C9ABD0BD3}">
      <dsp:nvSpPr>
        <dsp:cNvPr id="0" name=""/>
        <dsp:cNvSpPr/>
      </dsp:nvSpPr>
      <dsp:spPr>
        <a:xfrm rot="20520000">
          <a:off x="3603815" y="2730083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36942" y="2743494"/>
        <a:ext cx="24539" cy="24539"/>
      </dsp:txXfrm>
    </dsp:sp>
    <dsp:sp modelId="{9B757336-2E5E-47D3-9607-4C94A917F233}">
      <dsp:nvSpPr>
        <dsp:cNvPr id="0" name=""/>
        <dsp:cNvSpPr/>
      </dsp:nvSpPr>
      <dsp:spPr>
        <a:xfrm>
          <a:off x="4042878" y="1617613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о</a:t>
          </a:r>
        </a:p>
      </dsp:txBody>
      <dsp:txXfrm>
        <a:off x="4280572" y="1855307"/>
        <a:ext cx="1147691" cy="1147691"/>
      </dsp:txXfrm>
    </dsp:sp>
    <dsp:sp modelId="{136E1830-2671-45D6-B80C-D6B2B23F7E86}">
      <dsp:nvSpPr>
        <dsp:cNvPr id="0" name=""/>
        <dsp:cNvSpPr/>
      </dsp:nvSpPr>
      <dsp:spPr>
        <a:xfrm rot="3240000">
          <a:off x="3219861" y="3911773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52988" y="3925185"/>
        <a:ext cx="24539" cy="24539"/>
      </dsp:txXfrm>
    </dsp:sp>
    <dsp:sp modelId="{DBC87154-7DD2-456F-A2CF-B10903FB581A}">
      <dsp:nvSpPr>
        <dsp:cNvPr id="0" name=""/>
        <dsp:cNvSpPr/>
      </dsp:nvSpPr>
      <dsp:spPr>
        <a:xfrm>
          <a:off x="3274969" y="3980994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ы</a:t>
          </a:r>
        </a:p>
      </dsp:txBody>
      <dsp:txXfrm>
        <a:off x="3512663" y="4218688"/>
        <a:ext cx="1147691" cy="1147691"/>
      </dsp:txXfrm>
    </dsp:sp>
    <dsp:sp modelId="{7185AEB6-87E9-414D-B0A0-51E492A35C41}">
      <dsp:nvSpPr>
        <dsp:cNvPr id="0" name=""/>
        <dsp:cNvSpPr/>
      </dsp:nvSpPr>
      <dsp:spPr>
        <a:xfrm rot="7560000">
          <a:off x="1977358" y="3911773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210485" y="3925185"/>
        <a:ext cx="24539" cy="24539"/>
      </dsp:txXfrm>
    </dsp:sp>
    <dsp:sp modelId="{FA7E1ED4-C306-4C1A-9519-346567D2289B}">
      <dsp:nvSpPr>
        <dsp:cNvPr id="0" name=""/>
        <dsp:cNvSpPr/>
      </dsp:nvSpPr>
      <dsp:spPr>
        <a:xfrm>
          <a:off x="789964" y="3980994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а</a:t>
          </a:r>
        </a:p>
      </dsp:txBody>
      <dsp:txXfrm>
        <a:off x="1027658" y="4218688"/>
        <a:ext cx="1147691" cy="1147691"/>
      </dsp:txXfrm>
    </dsp:sp>
    <dsp:sp modelId="{2979BB75-BDC8-4489-8A6F-C15709B1B8E5}">
      <dsp:nvSpPr>
        <dsp:cNvPr id="0" name=""/>
        <dsp:cNvSpPr/>
      </dsp:nvSpPr>
      <dsp:spPr>
        <a:xfrm rot="11880000">
          <a:off x="1593404" y="2730083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1826530" y="2743494"/>
        <a:ext cx="24539" cy="24539"/>
      </dsp:txXfrm>
    </dsp:sp>
    <dsp:sp modelId="{B5F07DCE-87EA-48C9-BF87-C3DD5104EB6D}">
      <dsp:nvSpPr>
        <dsp:cNvPr id="0" name=""/>
        <dsp:cNvSpPr/>
      </dsp:nvSpPr>
      <dsp:spPr>
        <a:xfrm>
          <a:off x="22055" y="1617613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И</a:t>
          </a:r>
        </a:p>
      </dsp:txBody>
      <dsp:txXfrm>
        <a:off x="259749" y="1855307"/>
        <a:ext cx="1147691" cy="1147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7F65D-0DDA-4C9F-9D47-A81FCEC114BE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4E96A-1F43-46ED-B593-DD31EF176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188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9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411378-F8B3-482C-B7C8-44C98474A10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91ED8-A945-4E03-98A0-D66C14FFFF8C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ome\Desktop\&#1073;&#1091;&#1082;&#1074;&#1072;%20&#1084;.wm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 и буква М</a:t>
            </a:r>
            <a:endParaRPr lang="ru-RU" sz="9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68313" y="2133600"/>
            <a:ext cx="2498725" cy="1468438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60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6000" b="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Text Box 33"/>
          <p:cNvSpPr txBox="1">
            <a:spLocks noChangeArrowheads="1"/>
          </p:cNvSpPr>
          <p:nvPr/>
        </p:nvSpPr>
        <p:spPr bwMode="auto">
          <a:xfrm>
            <a:off x="0" y="2214563"/>
            <a:ext cx="1795463" cy="3154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900">
                <a:solidFill>
                  <a:srgbClr val="002060"/>
                </a:solidFill>
              </a:rPr>
              <a:t>М</a:t>
            </a:r>
          </a:p>
        </p:txBody>
      </p:sp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6643702" y="2285992"/>
            <a:ext cx="1785950" cy="31547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99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</a:p>
        </p:txBody>
      </p:sp>
      <p:pic>
        <p:nvPicPr>
          <p:cNvPr id="5" name="Picture 35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500313"/>
            <a:ext cx="181133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52795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6"/>
          <p:cNvSpPr txBox="1">
            <a:spLocks noChangeArrowheads="1"/>
          </p:cNvSpPr>
          <p:nvPr/>
        </p:nvSpPr>
        <p:spPr bwMode="auto">
          <a:xfrm>
            <a:off x="285750" y="2071688"/>
            <a:ext cx="1700213" cy="3770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3900">
                <a:solidFill>
                  <a:srgbClr val="002060"/>
                </a:solidFill>
              </a:rPr>
              <a:t>М</a:t>
            </a:r>
          </a:p>
        </p:txBody>
      </p:sp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6500826" y="2071678"/>
            <a:ext cx="1928794" cy="377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39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4" name="Picture 38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2571750"/>
            <a:ext cx="17145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L 0.4783 -0.003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0" y="-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9"/>
          <p:cNvSpPr txBox="1">
            <a:spLocks noChangeArrowheads="1"/>
          </p:cNvSpPr>
          <p:nvPr/>
        </p:nvSpPr>
        <p:spPr bwMode="auto">
          <a:xfrm>
            <a:off x="0" y="1857375"/>
            <a:ext cx="1974850" cy="3770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3900">
                <a:solidFill>
                  <a:srgbClr val="002060"/>
                </a:solidFill>
              </a:rPr>
              <a:t>М</a:t>
            </a:r>
          </a:p>
        </p:txBody>
      </p:sp>
      <p:sp>
        <p:nvSpPr>
          <p:cNvPr id="3" name="Text Box 41"/>
          <p:cNvSpPr txBox="1">
            <a:spLocks noChangeArrowheads="1"/>
          </p:cNvSpPr>
          <p:nvPr/>
        </p:nvSpPr>
        <p:spPr bwMode="auto">
          <a:xfrm>
            <a:off x="5715008" y="1857364"/>
            <a:ext cx="2500298" cy="377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39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Ы</a:t>
            </a:r>
          </a:p>
        </p:txBody>
      </p:sp>
      <p:pic>
        <p:nvPicPr>
          <p:cNvPr id="4" name="Picture 42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2000250"/>
            <a:ext cx="1992313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85185E-6 L 0.37621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ChangeArrowheads="1"/>
          </p:cNvSpPr>
          <p:nvPr/>
        </p:nvSpPr>
        <p:spPr bwMode="auto">
          <a:xfrm>
            <a:off x="492125" y="1709738"/>
            <a:ext cx="1524000" cy="3770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3900">
                <a:solidFill>
                  <a:srgbClr val="336600"/>
                </a:solidFill>
              </a:rPr>
              <a:t>М</a:t>
            </a:r>
          </a:p>
        </p:txBody>
      </p:sp>
      <p:pic>
        <p:nvPicPr>
          <p:cNvPr id="3" name="Picture 44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2000250"/>
            <a:ext cx="1785938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5"/>
          <p:cNvSpPr txBox="1">
            <a:spLocks noChangeArrowheads="1"/>
          </p:cNvSpPr>
          <p:nvPr/>
        </p:nvSpPr>
        <p:spPr bwMode="auto">
          <a:xfrm>
            <a:off x="6643702" y="1714488"/>
            <a:ext cx="1902317" cy="377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39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07407E-6 L 0.47309 -0.003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00" y="-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5"/>
          <p:cNvGrpSpPr>
            <a:grpSpLocks/>
          </p:cNvGrpSpPr>
          <p:nvPr/>
        </p:nvGrpSpPr>
        <p:grpSpPr bwMode="auto">
          <a:xfrm>
            <a:off x="1714500" y="571500"/>
            <a:ext cx="5688013" cy="5761038"/>
            <a:chOff x="1429" y="705"/>
            <a:chExt cx="2858" cy="2858"/>
          </a:xfrm>
        </p:grpSpPr>
        <p:graphicFrame>
          <p:nvGraphicFramePr>
            <p:cNvPr id="4" name="Схема 3"/>
            <p:cNvGraphicFramePr/>
            <p:nvPr/>
          </p:nvGraphicFramePr>
          <p:xfrm>
            <a:off x="1429" y="705"/>
            <a:ext cx="2858" cy="285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AutoShape 76"/>
            <p:cNvSpPr>
              <a:spLocks noChangeArrowheads="1"/>
            </p:cNvSpPr>
            <p:nvPr/>
          </p:nvSpPr>
          <p:spPr bwMode="auto">
            <a:xfrm rot="5261190">
              <a:off x="2641" y="1447"/>
              <a:ext cx="398" cy="289"/>
            </a:xfrm>
            <a:prstGeom prst="leftArrow">
              <a:avLst>
                <a:gd name="adj1" fmla="val 50000"/>
                <a:gd name="adj2" fmla="val 34429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8975" name="AutoShape 63"/>
          <p:cNvSpPr>
            <a:spLocks noChangeArrowheads="1"/>
          </p:cNvSpPr>
          <p:nvPr/>
        </p:nvSpPr>
        <p:spPr bwMode="auto">
          <a:xfrm rot="9785824">
            <a:off x="5210175" y="2889250"/>
            <a:ext cx="792163" cy="576263"/>
          </a:xfrm>
          <a:prstGeom prst="leftArrow">
            <a:avLst>
              <a:gd name="adj1" fmla="val 50000"/>
              <a:gd name="adj2" fmla="val 3436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76" name="AutoShape 64"/>
          <p:cNvSpPr>
            <a:spLocks noChangeArrowheads="1"/>
          </p:cNvSpPr>
          <p:nvPr/>
        </p:nvSpPr>
        <p:spPr bwMode="auto">
          <a:xfrm rot="1244677">
            <a:off x="3148013" y="2836863"/>
            <a:ext cx="792162" cy="576262"/>
          </a:xfrm>
          <a:prstGeom prst="leftArrow">
            <a:avLst>
              <a:gd name="adj1" fmla="val 50000"/>
              <a:gd name="adj2" fmla="val 3436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86" name="AutoShape 74"/>
          <p:cNvSpPr>
            <a:spLocks noChangeArrowheads="1"/>
          </p:cNvSpPr>
          <p:nvPr/>
        </p:nvSpPr>
        <p:spPr bwMode="auto">
          <a:xfrm rot="-7694026">
            <a:off x="4789487" y="3987801"/>
            <a:ext cx="792163" cy="576262"/>
          </a:xfrm>
          <a:prstGeom prst="leftArrow">
            <a:avLst>
              <a:gd name="adj1" fmla="val 50000"/>
              <a:gd name="adj2" fmla="val 3436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87" name="AutoShape 75"/>
          <p:cNvSpPr>
            <a:spLocks noChangeArrowheads="1"/>
          </p:cNvSpPr>
          <p:nvPr/>
        </p:nvSpPr>
        <p:spPr bwMode="auto">
          <a:xfrm rot="-3398568">
            <a:off x="3633788" y="4059238"/>
            <a:ext cx="792162" cy="576262"/>
          </a:xfrm>
          <a:prstGeom prst="leftArrow">
            <a:avLst>
              <a:gd name="adj1" fmla="val 50000"/>
              <a:gd name="adj2" fmla="val 3436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75" grpId="0" animBg="1"/>
      <p:bldP spid="38975" grpId="1" animBg="1"/>
      <p:bldP spid="38976" grpId="0" animBg="1"/>
      <p:bldP spid="38986" grpId="0" animBg="1"/>
      <p:bldP spid="3898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9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1071563"/>
            <a:ext cx="30130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3571876"/>
            <a:ext cx="9144000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У </a:t>
            </a:r>
            <a:r>
              <a:rPr lang="ru-RU" sz="6600" dirty="0" err="1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То-мы</a:t>
            </a:r>
            <a:r>
              <a:rPr lang="ru-RU" sz="6600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dirty="0" err="1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ко-тик</a:t>
            </a:r>
            <a:r>
              <a:rPr lang="ru-RU" sz="6600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ru-RU" sz="66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Ну </a:t>
            </a:r>
            <a:r>
              <a:rPr lang="ru-RU" sz="6600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  <a:r>
              <a:rPr lang="ru-RU" sz="6600" dirty="0" err="1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ко-тик</a:t>
            </a:r>
            <a:r>
              <a:rPr lang="ru-RU" sz="6600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</a:t>
            </a:r>
            <a:r>
              <a:rPr lang="ru-RU" sz="6600" dirty="0" err="1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ко-ток</a:t>
            </a:r>
            <a:r>
              <a:rPr lang="ru-RU" sz="6600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C:\Documents and Settings\МамулькА\Рабочий стол\азбука\азбука\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29000" y="4262438"/>
            <a:ext cx="14049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малина</a:t>
            </a:r>
            <a:endParaRPr lang="ru-RU" sz="2800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8" y="6191250"/>
            <a:ext cx="814387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91350" y="642938"/>
            <a:ext cx="11525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месяц</a:t>
            </a:r>
            <a:endParaRPr lang="ru-RU" sz="2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813" y="5191125"/>
            <a:ext cx="14827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28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38" y="5857875"/>
            <a:ext cx="769937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мёд</a:t>
            </a:r>
            <a:endParaRPr lang="ru-RU" sz="2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18013" y="2976563"/>
            <a:ext cx="9398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мост</a:t>
            </a:r>
            <a:endParaRPr lang="ru-RU" sz="28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88" y="3571875"/>
            <a:ext cx="13636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молоко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86688" y="2905125"/>
            <a:ext cx="12065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моряк</a:t>
            </a:r>
            <a:endParaRPr lang="ru-RU" sz="2800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4838" y="476250"/>
            <a:ext cx="1824037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99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мойдодыр</a:t>
            </a:r>
            <a:endParaRPr lang="ru-RU" sz="2800" dirty="0">
              <a:solidFill>
                <a:srgbClr val="9966FF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65313" y="3286125"/>
            <a:ext cx="1563687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мочалка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08050" y="2786063"/>
            <a:ext cx="10922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мыло</a:t>
            </a:r>
            <a:endParaRPr lang="ru-RU" sz="2800" dirty="0">
              <a:solidFill>
                <a:srgbClr val="FF99CC"/>
              </a:solidFill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40613" y="2286000"/>
            <a:ext cx="12033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мышь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625" y="71438"/>
            <a:ext cx="15494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муравей</a:t>
            </a:r>
            <a:endParaRPr lang="ru-RU" sz="28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04113" y="6334125"/>
            <a:ext cx="15684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мухомор</a:t>
            </a:r>
            <a:endParaRPr lang="ru-RU" sz="2800" dirty="0">
              <a:latin typeface="+mn-lt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429250" y="500063"/>
            <a:ext cx="9144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Месяц 20"/>
          <p:cNvSpPr/>
          <p:nvPr/>
        </p:nvSpPr>
        <p:spPr>
          <a:xfrm rot="13134025">
            <a:off x="7292975" y="584200"/>
            <a:ext cx="1238250" cy="1751013"/>
          </a:xfrm>
          <a:prstGeom prst="moon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643688" y="2143125"/>
            <a:ext cx="9144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Месяц 23"/>
          <p:cNvSpPr/>
          <p:nvPr/>
        </p:nvSpPr>
        <p:spPr>
          <a:xfrm rot="5227351">
            <a:off x="4546600" y="942975"/>
            <a:ext cx="1000125" cy="4619625"/>
          </a:xfrm>
          <a:prstGeom prst="moon">
            <a:avLst>
              <a:gd name="adj" fmla="val 732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214938" y="3500438"/>
            <a:ext cx="500062" cy="192881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858000" y="3357563"/>
            <a:ext cx="1500188" cy="3000375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8001000" y="5715000"/>
            <a:ext cx="9144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Хорда 27"/>
          <p:cNvSpPr/>
          <p:nvPr/>
        </p:nvSpPr>
        <p:spPr>
          <a:xfrm rot="6525055">
            <a:off x="3395663" y="3790950"/>
            <a:ext cx="1487488" cy="1512887"/>
          </a:xfrm>
          <a:prstGeom prst="chord">
            <a:avLst>
              <a:gd name="adj1" fmla="val 2700000"/>
              <a:gd name="adj2" fmla="val 1612419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 rot="21411677">
            <a:off x="149225" y="5165725"/>
            <a:ext cx="828675" cy="121443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14500" y="5643563"/>
            <a:ext cx="785813" cy="9144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Хорда 30"/>
          <p:cNvSpPr/>
          <p:nvPr/>
        </p:nvSpPr>
        <p:spPr>
          <a:xfrm rot="6688385">
            <a:off x="42863" y="4151313"/>
            <a:ext cx="2833687" cy="2103437"/>
          </a:xfrm>
          <a:prstGeom prst="chord">
            <a:avLst>
              <a:gd name="adj1" fmla="val 3788375"/>
              <a:gd name="adj2" fmla="val 16449442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214438" y="3214688"/>
            <a:ext cx="428625" cy="28575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 rot="21193539">
            <a:off x="1357313" y="3362325"/>
            <a:ext cx="1133475" cy="214313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Хорда 33"/>
          <p:cNvSpPr/>
          <p:nvPr/>
        </p:nvSpPr>
        <p:spPr>
          <a:xfrm rot="6567757">
            <a:off x="-89693" y="1145381"/>
            <a:ext cx="3411538" cy="2676525"/>
          </a:xfrm>
          <a:prstGeom prst="chord">
            <a:avLst>
              <a:gd name="adj1" fmla="val 2471981"/>
              <a:gd name="adj2" fmla="val 16681861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 nodeType="clickPar">
                      <p:stCondLst>
                        <p:cond delay="0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 nodeType="clickPar">
                      <p:stCondLst>
                        <p:cond delay="0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ллиграфия_0024_новый размер_новый разм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39"/>
            <a:ext cx="8352928" cy="6452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1 КЛАСС\БУКВЫ\М\Н М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7756" r="14632" b="17777"/>
          <a:stretch/>
        </p:blipFill>
        <p:spPr bwMode="auto">
          <a:xfrm>
            <a:off x="179512" y="188640"/>
            <a:ext cx="1524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Рисунок 14" descr="Буква М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9" t="2995" r="3382" b="5538"/>
          <a:stretch/>
        </p:blipFill>
        <p:spPr bwMode="auto">
          <a:xfrm>
            <a:off x="4807526" y="188640"/>
            <a:ext cx="4170219" cy="513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07526" y="5373101"/>
            <a:ext cx="40546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 М — горбы верблюда!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разве ли не чудо?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Рисунок 12" descr="М - Ирина Николаевна Васенин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" t="5498"/>
          <a:stretch/>
        </p:blipFill>
        <p:spPr bwMode="auto">
          <a:xfrm>
            <a:off x="0" y="3081973"/>
            <a:ext cx="4661898" cy="341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99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7215206" y="3857628"/>
            <a:ext cx="1087437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7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764704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83568" y="1148569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898756" y="1148569"/>
            <a:ext cx="1296144" cy="11455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491880" y="1148569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4005064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898756" y="4012704"/>
            <a:ext cx="1296144" cy="11455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347864" y="4088757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68132" y="3442129"/>
            <a:ext cx="3385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4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7984" y="3563094"/>
            <a:ext cx="3385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4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единительная линия 14"/>
          <p:cNvCxnSpPr/>
          <p:nvPr/>
        </p:nvCxnSpPr>
        <p:spPr>
          <a:xfrm>
            <a:off x="5286375" y="3714750"/>
            <a:ext cx="571500" cy="42862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rot="5400000" flipH="1" flipV="1">
            <a:off x="587375" y="3770313"/>
            <a:ext cx="1000125" cy="74612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endCxn id="10" idx="1"/>
          </p:cNvCxnSpPr>
          <p:nvPr/>
        </p:nvCxnSpPr>
        <p:spPr>
          <a:xfrm rot="16200000" flipH="1">
            <a:off x="3606800" y="5751513"/>
            <a:ext cx="1284288" cy="63976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endCxn id="9" idx="1"/>
          </p:cNvCxnSpPr>
          <p:nvPr/>
        </p:nvCxnSpPr>
        <p:spPr>
          <a:xfrm rot="5400000">
            <a:off x="2113756" y="5853907"/>
            <a:ext cx="1239837" cy="533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1428728" y="1785902"/>
            <a:ext cx="3857652" cy="3857652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 rot="18741738">
            <a:off x="-50" y="4701107"/>
            <a:ext cx="914400" cy="403609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Хорда 8"/>
          <p:cNvSpPr/>
          <p:nvPr/>
        </p:nvSpPr>
        <p:spPr>
          <a:xfrm rot="6744725">
            <a:off x="1319213" y="5791200"/>
            <a:ext cx="1025525" cy="1374775"/>
          </a:xfrm>
          <a:prstGeom prst="chord">
            <a:avLst/>
          </a:prstGeom>
          <a:noFill/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Хорда 9"/>
          <p:cNvSpPr/>
          <p:nvPr/>
        </p:nvSpPr>
        <p:spPr>
          <a:xfrm rot="4168031" flipV="1">
            <a:off x="4782345" y="5784056"/>
            <a:ext cx="862012" cy="1374775"/>
          </a:xfrm>
          <a:prstGeom prst="chord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Picture 2" descr="D:\больная\45\школа\c31a69c60e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-71438"/>
            <a:ext cx="4286250" cy="319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785938" y="857250"/>
            <a:ext cx="3190875" cy="5386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400" b="1" dirty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endParaRPr lang="ru-RU" sz="344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13" y="3571875"/>
            <a:ext cx="2714625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ышь</a:t>
            </a:r>
            <a:endParaRPr lang="ru-RU" sz="4400" dirty="0">
              <a:latin typeface="+mn-lt"/>
            </a:endParaRPr>
          </a:p>
        </p:txBody>
      </p:sp>
      <p:sp>
        <p:nvSpPr>
          <p:cNvPr id="16" name="Овал 15"/>
          <p:cNvSpPr/>
          <p:nvPr/>
        </p:nvSpPr>
        <p:spPr>
          <a:xfrm rot="17275552">
            <a:off x="5667076" y="3006222"/>
            <a:ext cx="914400" cy="414334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5679282" y="3821906"/>
            <a:ext cx="500062" cy="142875"/>
          </a:xfrm>
          <a:prstGeom prst="line">
            <a:avLst/>
          </a:prstGeom>
          <a:ln w="508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357813" y="71438"/>
            <a:ext cx="20193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240588" y="71438"/>
            <a:ext cx="183197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звук [м] –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072188" y="547688"/>
            <a:ext cx="20828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согласный,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357813" y="904875"/>
            <a:ext cx="17065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звонкий,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991350" y="904875"/>
            <a:ext cx="200977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непарный,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927600" y="1333500"/>
            <a:ext cx="42878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может быть твёрдым [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],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967288" y="1833563"/>
            <a:ext cx="41767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может быть  мягким [</a:t>
            </a:r>
            <a:r>
              <a:rPr lang="ru-RU" sz="2800" b="1" dirty="0"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baseline="30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endParaRPr lang="ru-RU" sz="2800" dirty="0">
              <a:latin typeface="+mn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715125" y="2780929"/>
            <a:ext cx="119221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яч</a:t>
            </a:r>
            <a:endParaRPr lang="ru-RU" sz="4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84584" y="2130425"/>
            <a:ext cx="10297144" cy="1470025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Город чудный, город древний,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Ты вместил в свои концы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И посады и деревни,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И палаты и дворцы!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17232"/>
            <a:ext cx="6400800" cy="936104"/>
          </a:xfrm>
        </p:spPr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8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буква 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28625" y="214313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96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endParaRPr lang="ru-RU" sz="9600" kern="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0" y="2349500"/>
            <a:ext cx="2143125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700">
                <a:solidFill>
                  <a:srgbClr val="002060"/>
                </a:solidFill>
              </a:rPr>
              <a:t>м</a:t>
            </a:r>
          </a:p>
        </p:txBody>
      </p:sp>
      <p:sp>
        <p:nvSpPr>
          <p:cNvPr id="18437" name="Text Box 21"/>
          <p:cNvSpPr txBox="1">
            <a:spLocks noChangeArrowheads="1"/>
          </p:cNvSpPr>
          <p:nvPr/>
        </p:nvSpPr>
        <p:spPr bwMode="auto">
          <a:xfrm>
            <a:off x="6286500" y="2349500"/>
            <a:ext cx="2428875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700" dirty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9" name="Picture 35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3286125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0.46944 0.007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00" y="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96</Words>
  <Application>Microsoft Office PowerPoint</Application>
  <PresentationFormat>Экран (4:3)</PresentationFormat>
  <Paragraphs>54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Звук и буква 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Город чудный, город древний, Ты вместил в свои концы И посады и деревни, И палаты и дворцы!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чудный, город древний, Ты вместил в свои концы И посады и деревни, И палаты и дворцы!</dc:title>
  <dc:creator>home</dc:creator>
  <cp:lastModifiedBy>Sams</cp:lastModifiedBy>
  <cp:revision>10</cp:revision>
  <dcterms:created xsi:type="dcterms:W3CDTF">2011-10-02T22:19:22Z</dcterms:created>
  <dcterms:modified xsi:type="dcterms:W3CDTF">2014-10-15T19:43:22Z</dcterms:modified>
</cp:coreProperties>
</file>