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77" r:id="rId3"/>
    <p:sldId id="278" r:id="rId4"/>
    <p:sldId id="279" r:id="rId5"/>
    <p:sldId id="257" r:id="rId6"/>
    <p:sldId id="261" r:id="rId7"/>
    <p:sldId id="262" r:id="rId8"/>
    <p:sldId id="263" r:id="rId9"/>
    <p:sldId id="264" r:id="rId10"/>
    <p:sldId id="265" r:id="rId11"/>
    <p:sldId id="267" r:id="rId12"/>
    <p:sldId id="282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4B07F-FA35-449E-9D0B-8EC7C69C359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3FE40FD0-D9F2-4EB0-BB31-9EE0013E041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</a:t>
          </a:r>
        </a:p>
      </dgm:t>
    </dgm:pt>
    <dgm:pt modelId="{4DCD352A-F628-45A1-8F95-7312840164C8}" type="parTrans" cxnId="{266C408C-31BB-492D-8B64-C8545CA7F8A3}">
      <dgm:prSet/>
      <dgm:spPr/>
    </dgm:pt>
    <dgm:pt modelId="{C5784698-9B01-46E8-B027-47EDA99C2484}" type="sibTrans" cxnId="{266C408C-31BB-492D-8B64-C8545CA7F8A3}">
      <dgm:prSet/>
      <dgm:spPr/>
    </dgm:pt>
    <dgm:pt modelId="{267FC716-6C38-46DD-955B-E0A7DBE1831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У</a:t>
          </a:r>
        </a:p>
      </dgm:t>
    </dgm:pt>
    <dgm:pt modelId="{9915DEC4-FE01-4253-B18A-012AB43011FB}" type="parTrans" cxnId="{A96AE863-A730-4A9B-9C68-7BA295D07FBB}">
      <dgm:prSet/>
      <dgm:spPr/>
      <dgm:t>
        <a:bodyPr/>
        <a:lstStyle/>
        <a:p>
          <a:endParaRPr lang="ru-RU"/>
        </a:p>
      </dgm:t>
    </dgm:pt>
    <dgm:pt modelId="{E8FF5DC4-104A-474F-B1B2-94AD12CB6C32}" type="sibTrans" cxnId="{A96AE863-A730-4A9B-9C68-7BA295D07FBB}">
      <dgm:prSet/>
      <dgm:spPr/>
    </dgm:pt>
    <dgm:pt modelId="{62D70605-67F2-4394-B75A-3638DDA89A1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о</a:t>
          </a:r>
        </a:p>
      </dgm:t>
    </dgm:pt>
    <dgm:pt modelId="{23107581-A53F-4B20-AD2D-E8A0B8EF1AED}" type="parTrans" cxnId="{B52DB48C-6F2F-4C49-B988-133BB0FC14D5}">
      <dgm:prSet/>
      <dgm:spPr/>
      <dgm:t>
        <a:bodyPr/>
        <a:lstStyle/>
        <a:p>
          <a:endParaRPr lang="ru-RU"/>
        </a:p>
      </dgm:t>
    </dgm:pt>
    <dgm:pt modelId="{DE2EBCD2-2882-4153-AB90-52C1F8C43CAF}" type="sibTrans" cxnId="{B52DB48C-6F2F-4C49-B988-133BB0FC14D5}">
      <dgm:prSet/>
      <dgm:spPr/>
    </dgm:pt>
    <dgm:pt modelId="{4E53EBDC-39C3-447D-8BBD-22DD7C3E27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ы</a:t>
          </a:r>
        </a:p>
      </dgm:t>
    </dgm:pt>
    <dgm:pt modelId="{1C372E41-DCCB-4ECE-9B81-31A41A89962F}" type="parTrans" cxnId="{A8564937-536C-4C01-8DB2-596397FB2D07}">
      <dgm:prSet/>
      <dgm:spPr/>
      <dgm:t>
        <a:bodyPr/>
        <a:lstStyle/>
        <a:p>
          <a:endParaRPr lang="ru-RU"/>
        </a:p>
      </dgm:t>
    </dgm:pt>
    <dgm:pt modelId="{B9634CE8-3ABF-4E9F-80BA-41F4B3214085}" type="sibTrans" cxnId="{A8564937-536C-4C01-8DB2-596397FB2D07}">
      <dgm:prSet/>
      <dgm:spPr/>
    </dgm:pt>
    <dgm:pt modelId="{B8FBB989-BBE1-488C-85F6-C304AAFE5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а</a:t>
          </a:r>
        </a:p>
      </dgm:t>
    </dgm:pt>
    <dgm:pt modelId="{68940821-1B21-44C9-9002-8EFC5BCC7B5A}" type="parTrans" cxnId="{27103306-C837-4B55-94F7-8DC77AA07429}">
      <dgm:prSet/>
      <dgm:spPr/>
      <dgm:t>
        <a:bodyPr/>
        <a:lstStyle/>
        <a:p>
          <a:endParaRPr lang="ru-RU"/>
        </a:p>
      </dgm:t>
    </dgm:pt>
    <dgm:pt modelId="{56ABA733-84B7-4927-8F8C-BE5474A4329C}" type="sibTrans" cxnId="{27103306-C837-4B55-94F7-8DC77AA07429}">
      <dgm:prSet/>
      <dgm:spPr/>
    </dgm:pt>
    <dgm:pt modelId="{B20BEA16-99C5-42B4-8E36-5DA7401CEC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И</a:t>
          </a:r>
        </a:p>
      </dgm:t>
    </dgm:pt>
    <dgm:pt modelId="{D4545123-4C77-4EC6-8454-2060313230B9}" type="parTrans" cxnId="{A513A772-70C7-4F1B-9AA5-05C87C0752F4}">
      <dgm:prSet/>
      <dgm:spPr/>
      <dgm:t>
        <a:bodyPr/>
        <a:lstStyle/>
        <a:p>
          <a:endParaRPr lang="ru-RU"/>
        </a:p>
      </dgm:t>
    </dgm:pt>
    <dgm:pt modelId="{F33B578B-9C2C-4503-81D5-61EFF7252685}" type="sibTrans" cxnId="{A513A772-70C7-4F1B-9AA5-05C87C0752F4}">
      <dgm:prSet/>
      <dgm:spPr/>
    </dgm:pt>
    <dgm:pt modelId="{F2D1D2CB-D53E-40C7-B1A9-338B10B65C19}" type="pres">
      <dgm:prSet presAssocID="{B554B07F-FA35-449E-9D0B-8EC7C69C359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C9F776C-7375-470A-911F-1B54F2B6FCC0}" type="pres">
      <dgm:prSet presAssocID="{3FE40FD0-D9F2-4EB0-BB31-9EE0013E0417}" presName="centerShape" presStyleLbl="node0" presStyleIdx="0" presStyleCnt="1"/>
      <dgm:spPr/>
      <dgm:t>
        <a:bodyPr/>
        <a:lstStyle/>
        <a:p>
          <a:endParaRPr lang="ru-RU"/>
        </a:p>
      </dgm:t>
    </dgm:pt>
    <dgm:pt modelId="{7D5FBA9C-3935-450C-A287-DB17C8D7556D}" type="pres">
      <dgm:prSet presAssocID="{9915DEC4-FE01-4253-B18A-012AB43011FB}" presName="Name9" presStyleLbl="parChTrans1D2" presStyleIdx="0" presStyleCnt="5"/>
      <dgm:spPr/>
      <dgm:t>
        <a:bodyPr/>
        <a:lstStyle/>
        <a:p>
          <a:endParaRPr lang="ru-RU"/>
        </a:p>
      </dgm:t>
    </dgm:pt>
    <dgm:pt modelId="{4009C764-E96D-43C5-81AA-6A3DB64EF290}" type="pres">
      <dgm:prSet presAssocID="{9915DEC4-FE01-4253-B18A-012AB43011F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78C7F11F-9318-4CC1-A394-265A991DAEAA}" type="pres">
      <dgm:prSet presAssocID="{267FC716-6C38-46DD-955B-E0A7DBE183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46EBA-8E46-4E98-8470-D44C9ABD0BD3}" type="pres">
      <dgm:prSet presAssocID="{23107581-A53F-4B20-AD2D-E8A0B8EF1AED}" presName="Name9" presStyleLbl="parChTrans1D2" presStyleIdx="1" presStyleCnt="5"/>
      <dgm:spPr/>
      <dgm:t>
        <a:bodyPr/>
        <a:lstStyle/>
        <a:p>
          <a:endParaRPr lang="ru-RU"/>
        </a:p>
      </dgm:t>
    </dgm:pt>
    <dgm:pt modelId="{7B34A8EA-ECA9-4827-B6BB-8631DA8FE2A4}" type="pres">
      <dgm:prSet presAssocID="{23107581-A53F-4B20-AD2D-E8A0B8EF1AE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9B757336-2E5E-47D3-9607-4C94A917F233}" type="pres">
      <dgm:prSet presAssocID="{62D70605-67F2-4394-B75A-3638DDA89A1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E1830-2671-45D6-B80C-D6B2B23F7E86}" type="pres">
      <dgm:prSet presAssocID="{1C372E41-DCCB-4ECE-9B81-31A41A89962F}" presName="Name9" presStyleLbl="parChTrans1D2" presStyleIdx="2" presStyleCnt="5"/>
      <dgm:spPr/>
      <dgm:t>
        <a:bodyPr/>
        <a:lstStyle/>
        <a:p>
          <a:endParaRPr lang="ru-RU"/>
        </a:p>
      </dgm:t>
    </dgm:pt>
    <dgm:pt modelId="{4291CC7A-0646-4A32-9154-496B6383DAB1}" type="pres">
      <dgm:prSet presAssocID="{1C372E41-DCCB-4ECE-9B81-31A41A89962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BC87154-7DD2-456F-A2CF-B10903FB581A}" type="pres">
      <dgm:prSet presAssocID="{4E53EBDC-39C3-447D-8BBD-22DD7C3E277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5AEB6-87E9-414D-B0A0-51E492A35C41}" type="pres">
      <dgm:prSet presAssocID="{68940821-1B21-44C9-9002-8EFC5BCC7B5A}" presName="Name9" presStyleLbl="parChTrans1D2" presStyleIdx="3" presStyleCnt="5"/>
      <dgm:spPr/>
      <dgm:t>
        <a:bodyPr/>
        <a:lstStyle/>
        <a:p>
          <a:endParaRPr lang="ru-RU"/>
        </a:p>
      </dgm:t>
    </dgm:pt>
    <dgm:pt modelId="{A9D86A0C-A443-476D-B004-8ABD112B534A}" type="pres">
      <dgm:prSet presAssocID="{68940821-1B21-44C9-9002-8EFC5BCC7B5A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A7E1ED4-C306-4C1A-9519-346567D2289B}" type="pres">
      <dgm:prSet presAssocID="{B8FBB989-BBE1-488C-85F6-C304AAFE51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9BB75-BDC8-4489-8A6F-C15709B1B8E5}" type="pres">
      <dgm:prSet presAssocID="{D4545123-4C77-4EC6-8454-2060313230B9}" presName="Name9" presStyleLbl="parChTrans1D2" presStyleIdx="4" presStyleCnt="5"/>
      <dgm:spPr/>
      <dgm:t>
        <a:bodyPr/>
        <a:lstStyle/>
        <a:p>
          <a:endParaRPr lang="ru-RU"/>
        </a:p>
      </dgm:t>
    </dgm:pt>
    <dgm:pt modelId="{66A01997-B609-4374-B416-319B372A9879}" type="pres">
      <dgm:prSet presAssocID="{D4545123-4C77-4EC6-8454-2060313230B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B5F07DCE-87EA-48C9-BF87-C3DD5104EB6D}" type="pres">
      <dgm:prSet presAssocID="{B20BEA16-99C5-42B4-8E36-5DA7401CEC4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386048-448E-403C-9EC0-6F1946EFEBF3}" type="presOf" srcId="{B20BEA16-99C5-42B4-8E36-5DA7401CEC46}" destId="{B5F07DCE-87EA-48C9-BF87-C3DD5104EB6D}" srcOrd="0" destOrd="0" presId="urn:microsoft.com/office/officeart/2005/8/layout/radial1"/>
    <dgm:cxn modelId="{B5DFEC6B-CB16-4A7C-B9C2-AD2A49D800F0}" type="presOf" srcId="{68940821-1B21-44C9-9002-8EFC5BCC7B5A}" destId="{7185AEB6-87E9-414D-B0A0-51E492A35C41}" srcOrd="0" destOrd="0" presId="urn:microsoft.com/office/officeart/2005/8/layout/radial1"/>
    <dgm:cxn modelId="{11DC7CEB-8703-405C-8AEA-8AE53294475A}" type="presOf" srcId="{3FE40FD0-D9F2-4EB0-BB31-9EE0013E0417}" destId="{6C9F776C-7375-470A-911F-1B54F2B6FCC0}" srcOrd="0" destOrd="0" presId="urn:microsoft.com/office/officeart/2005/8/layout/radial1"/>
    <dgm:cxn modelId="{2494A668-4CF3-46A8-A965-5448FC4F74AE}" type="presOf" srcId="{9915DEC4-FE01-4253-B18A-012AB43011FB}" destId="{4009C764-E96D-43C5-81AA-6A3DB64EF290}" srcOrd="1" destOrd="0" presId="urn:microsoft.com/office/officeart/2005/8/layout/radial1"/>
    <dgm:cxn modelId="{A513A772-70C7-4F1B-9AA5-05C87C0752F4}" srcId="{3FE40FD0-D9F2-4EB0-BB31-9EE0013E0417}" destId="{B20BEA16-99C5-42B4-8E36-5DA7401CEC46}" srcOrd="4" destOrd="0" parTransId="{D4545123-4C77-4EC6-8454-2060313230B9}" sibTransId="{F33B578B-9C2C-4503-81D5-61EFF7252685}"/>
    <dgm:cxn modelId="{FB9AE99C-BD69-4F31-B4A8-18F744E623E3}" type="presOf" srcId="{68940821-1B21-44C9-9002-8EFC5BCC7B5A}" destId="{A9D86A0C-A443-476D-B004-8ABD112B534A}" srcOrd="1" destOrd="0" presId="urn:microsoft.com/office/officeart/2005/8/layout/radial1"/>
    <dgm:cxn modelId="{FF5B143F-8381-4514-9879-53EC074E916B}" type="presOf" srcId="{D4545123-4C77-4EC6-8454-2060313230B9}" destId="{2979BB75-BDC8-4489-8A6F-C15709B1B8E5}" srcOrd="0" destOrd="0" presId="urn:microsoft.com/office/officeart/2005/8/layout/radial1"/>
    <dgm:cxn modelId="{47304AD7-7543-47C3-A83D-9D154885BFAB}" type="presOf" srcId="{4E53EBDC-39C3-447D-8BBD-22DD7C3E277F}" destId="{DBC87154-7DD2-456F-A2CF-B10903FB581A}" srcOrd="0" destOrd="0" presId="urn:microsoft.com/office/officeart/2005/8/layout/radial1"/>
    <dgm:cxn modelId="{D5CFCECC-C27A-4347-A995-9F515DCD9419}" type="presOf" srcId="{1C372E41-DCCB-4ECE-9B81-31A41A89962F}" destId="{4291CC7A-0646-4A32-9154-496B6383DAB1}" srcOrd="1" destOrd="0" presId="urn:microsoft.com/office/officeart/2005/8/layout/radial1"/>
    <dgm:cxn modelId="{5E7613AD-ABA2-461B-81CF-6BAA8E450769}" type="presOf" srcId="{D4545123-4C77-4EC6-8454-2060313230B9}" destId="{66A01997-B609-4374-B416-319B372A9879}" srcOrd="1" destOrd="0" presId="urn:microsoft.com/office/officeart/2005/8/layout/radial1"/>
    <dgm:cxn modelId="{B965EFA7-388E-438A-B3A0-6AEDEAADD976}" type="presOf" srcId="{23107581-A53F-4B20-AD2D-E8A0B8EF1AED}" destId="{B3946EBA-8E46-4E98-8470-D44C9ABD0BD3}" srcOrd="0" destOrd="0" presId="urn:microsoft.com/office/officeart/2005/8/layout/radial1"/>
    <dgm:cxn modelId="{A8564937-536C-4C01-8DB2-596397FB2D07}" srcId="{3FE40FD0-D9F2-4EB0-BB31-9EE0013E0417}" destId="{4E53EBDC-39C3-447D-8BBD-22DD7C3E277F}" srcOrd="2" destOrd="0" parTransId="{1C372E41-DCCB-4ECE-9B81-31A41A89962F}" sibTransId="{B9634CE8-3ABF-4E9F-80BA-41F4B3214085}"/>
    <dgm:cxn modelId="{A96AE863-A730-4A9B-9C68-7BA295D07FBB}" srcId="{3FE40FD0-D9F2-4EB0-BB31-9EE0013E0417}" destId="{267FC716-6C38-46DD-955B-E0A7DBE1831C}" srcOrd="0" destOrd="0" parTransId="{9915DEC4-FE01-4253-B18A-012AB43011FB}" sibTransId="{E8FF5DC4-104A-474F-B1B2-94AD12CB6C32}"/>
    <dgm:cxn modelId="{BEEE8269-105C-40B7-ADC4-C28BA8CEE239}" type="presOf" srcId="{267FC716-6C38-46DD-955B-E0A7DBE1831C}" destId="{78C7F11F-9318-4CC1-A394-265A991DAEAA}" srcOrd="0" destOrd="0" presId="urn:microsoft.com/office/officeart/2005/8/layout/radial1"/>
    <dgm:cxn modelId="{D3B84FF5-1B9E-4F97-A3E6-DF88B4CD6C4A}" type="presOf" srcId="{62D70605-67F2-4394-B75A-3638DDA89A11}" destId="{9B757336-2E5E-47D3-9607-4C94A917F233}" srcOrd="0" destOrd="0" presId="urn:microsoft.com/office/officeart/2005/8/layout/radial1"/>
    <dgm:cxn modelId="{27103306-C837-4B55-94F7-8DC77AA07429}" srcId="{3FE40FD0-D9F2-4EB0-BB31-9EE0013E0417}" destId="{B8FBB989-BBE1-488C-85F6-C304AAFE512C}" srcOrd="3" destOrd="0" parTransId="{68940821-1B21-44C9-9002-8EFC5BCC7B5A}" sibTransId="{56ABA733-84B7-4927-8F8C-BE5474A4329C}"/>
    <dgm:cxn modelId="{B52DB48C-6F2F-4C49-B988-133BB0FC14D5}" srcId="{3FE40FD0-D9F2-4EB0-BB31-9EE0013E0417}" destId="{62D70605-67F2-4394-B75A-3638DDA89A11}" srcOrd="1" destOrd="0" parTransId="{23107581-A53F-4B20-AD2D-E8A0B8EF1AED}" sibTransId="{DE2EBCD2-2882-4153-AB90-52C1F8C43CAF}"/>
    <dgm:cxn modelId="{464ED925-FE74-41A7-8253-7A7D0704B537}" type="presOf" srcId="{23107581-A53F-4B20-AD2D-E8A0B8EF1AED}" destId="{7B34A8EA-ECA9-4827-B6BB-8631DA8FE2A4}" srcOrd="1" destOrd="0" presId="urn:microsoft.com/office/officeart/2005/8/layout/radial1"/>
    <dgm:cxn modelId="{1728E45A-ED31-450C-AB57-6E46077786F6}" type="presOf" srcId="{9915DEC4-FE01-4253-B18A-012AB43011FB}" destId="{7D5FBA9C-3935-450C-A287-DB17C8D7556D}" srcOrd="0" destOrd="0" presId="urn:microsoft.com/office/officeart/2005/8/layout/radial1"/>
    <dgm:cxn modelId="{23D3A01C-112C-43CB-8763-F761EC73D60C}" type="presOf" srcId="{1C372E41-DCCB-4ECE-9B81-31A41A89962F}" destId="{136E1830-2671-45D6-B80C-D6B2B23F7E86}" srcOrd="0" destOrd="0" presId="urn:microsoft.com/office/officeart/2005/8/layout/radial1"/>
    <dgm:cxn modelId="{DC2E09C6-8EAF-48F7-9366-F7EA3F032252}" type="presOf" srcId="{B8FBB989-BBE1-488C-85F6-C304AAFE512C}" destId="{FA7E1ED4-C306-4C1A-9519-346567D2289B}" srcOrd="0" destOrd="0" presId="urn:microsoft.com/office/officeart/2005/8/layout/radial1"/>
    <dgm:cxn modelId="{92356603-C270-45C5-A223-FE0C12746152}" type="presOf" srcId="{B554B07F-FA35-449E-9D0B-8EC7C69C3597}" destId="{F2D1D2CB-D53E-40C7-B1A9-338B10B65C19}" srcOrd="0" destOrd="0" presId="urn:microsoft.com/office/officeart/2005/8/layout/radial1"/>
    <dgm:cxn modelId="{266C408C-31BB-492D-8B64-C8545CA7F8A3}" srcId="{B554B07F-FA35-449E-9D0B-8EC7C69C3597}" destId="{3FE40FD0-D9F2-4EB0-BB31-9EE0013E0417}" srcOrd="0" destOrd="0" parTransId="{4DCD352A-F628-45A1-8F95-7312840164C8}" sibTransId="{C5784698-9B01-46E8-B027-47EDA99C2484}"/>
    <dgm:cxn modelId="{DA281A51-CEE8-4E97-AD9F-E7352DF26F1D}" type="presParOf" srcId="{F2D1D2CB-D53E-40C7-B1A9-338B10B65C19}" destId="{6C9F776C-7375-470A-911F-1B54F2B6FCC0}" srcOrd="0" destOrd="0" presId="urn:microsoft.com/office/officeart/2005/8/layout/radial1"/>
    <dgm:cxn modelId="{5BD858CE-5D19-4C70-AFE0-5E340DE866AA}" type="presParOf" srcId="{F2D1D2CB-D53E-40C7-B1A9-338B10B65C19}" destId="{7D5FBA9C-3935-450C-A287-DB17C8D7556D}" srcOrd="1" destOrd="0" presId="urn:microsoft.com/office/officeart/2005/8/layout/radial1"/>
    <dgm:cxn modelId="{39D897AD-B07D-4DD6-8992-3AA09A566FBB}" type="presParOf" srcId="{7D5FBA9C-3935-450C-A287-DB17C8D7556D}" destId="{4009C764-E96D-43C5-81AA-6A3DB64EF290}" srcOrd="0" destOrd="0" presId="urn:microsoft.com/office/officeart/2005/8/layout/radial1"/>
    <dgm:cxn modelId="{E3F932EE-9623-492C-8A49-7A801CE8549C}" type="presParOf" srcId="{F2D1D2CB-D53E-40C7-B1A9-338B10B65C19}" destId="{78C7F11F-9318-4CC1-A394-265A991DAEAA}" srcOrd="2" destOrd="0" presId="urn:microsoft.com/office/officeart/2005/8/layout/radial1"/>
    <dgm:cxn modelId="{24F2FBDB-2AA0-45B0-ABEB-E7AC549B7710}" type="presParOf" srcId="{F2D1D2CB-D53E-40C7-B1A9-338B10B65C19}" destId="{B3946EBA-8E46-4E98-8470-D44C9ABD0BD3}" srcOrd="3" destOrd="0" presId="urn:microsoft.com/office/officeart/2005/8/layout/radial1"/>
    <dgm:cxn modelId="{F0A8A415-6222-4891-A10D-A424D8A2CB4D}" type="presParOf" srcId="{B3946EBA-8E46-4E98-8470-D44C9ABD0BD3}" destId="{7B34A8EA-ECA9-4827-B6BB-8631DA8FE2A4}" srcOrd="0" destOrd="0" presId="urn:microsoft.com/office/officeart/2005/8/layout/radial1"/>
    <dgm:cxn modelId="{0A4C9260-6AB4-40EB-8CBD-76A4A817532D}" type="presParOf" srcId="{F2D1D2CB-D53E-40C7-B1A9-338B10B65C19}" destId="{9B757336-2E5E-47D3-9607-4C94A917F233}" srcOrd="4" destOrd="0" presId="urn:microsoft.com/office/officeart/2005/8/layout/radial1"/>
    <dgm:cxn modelId="{26E1571A-7387-4A7F-8A4D-06884EAA4862}" type="presParOf" srcId="{F2D1D2CB-D53E-40C7-B1A9-338B10B65C19}" destId="{136E1830-2671-45D6-B80C-D6B2B23F7E86}" srcOrd="5" destOrd="0" presId="urn:microsoft.com/office/officeart/2005/8/layout/radial1"/>
    <dgm:cxn modelId="{B95E8DE9-BDBD-41F7-9714-FD1416D0E9FE}" type="presParOf" srcId="{136E1830-2671-45D6-B80C-D6B2B23F7E86}" destId="{4291CC7A-0646-4A32-9154-496B6383DAB1}" srcOrd="0" destOrd="0" presId="urn:microsoft.com/office/officeart/2005/8/layout/radial1"/>
    <dgm:cxn modelId="{DA86C9BB-69D5-48C9-AD2A-B99A76FF735B}" type="presParOf" srcId="{F2D1D2CB-D53E-40C7-B1A9-338B10B65C19}" destId="{DBC87154-7DD2-456F-A2CF-B10903FB581A}" srcOrd="6" destOrd="0" presId="urn:microsoft.com/office/officeart/2005/8/layout/radial1"/>
    <dgm:cxn modelId="{05DBD75C-F4D2-4E2C-B462-D7F31F793C27}" type="presParOf" srcId="{F2D1D2CB-D53E-40C7-B1A9-338B10B65C19}" destId="{7185AEB6-87E9-414D-B0A0-51E492A35C41}" srcOrd="7" destOrd="0" presId="urn:microsoft.com/office/officeart/2005/8/layout/radial1"/>
    <dgm:cxn modelId="{CD381D88-EB91-4DBE-B71C-572B20294F68}" type="presParOf" srcId="{7185AEB6-87E9-414D-B0A0-51E492A35C41}" destId="{A9D86A0C-A443-476D-B004-8ABD112B534A}" srcOrd="0" destOrd="0" presId="urn:microsoft.com/office/officeart/2005/8/layout/radial1"/>
    <dgm:cxn modelId="{8A326235-9FBD-4C56-81F7-4E313EE0EA62}" type="presParOf" srcId="{F2D1D2CB-D53E-40C7-B1A9-338B10B65C19}" destId="{FA7E1ED4-C306-4C1A-9519-346567D2289B}" srcOrd="8" destOrd="0" presId="urn:microsoft.com/office/officeart/2005/8/layout/radial1"/>
    <dgm:cxn modelId="{539026A8-B981-4ABB-BBBE-A8EC99C932C4}" type="presParOf" srcId="{F2D1D2CB-D53E-40C7-B1A9-338B10B65C19}" destId="{2979BB75-BDC8-4489-8A6F-C15709B1B8E5}" srcOrd="9" destOrd="0" presId="urn:microsoft.com/office/officeart/2005/8/layout/radial1"/>
    <dgm:cxn modelId="{03E40260-ECFB-4C28-8728-269FBE941FAA}" type="presParOf" srcId="{2979BB75-BDC8-4489-8A6F-C15709B1B8E5}" destId="{66A01997-B609-4374-B416-319B372A9879}" srcOrd="0" destOrd="0" presId="urn:microsoft.com/office/officeart/2005/8/layout/radial1"/>
    <dgm:cxn modelId="{08BB5338-F83B-45AA-8860-ED2086860F38}" type="presParOf" srcId="{F2D1D2CB-D53E-40C7-B1A9-338B10B65C19}" destId="{B5F07DCE-87EA-48C9-BF87-C3DD5104EB6D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F776C-7375-470A-911F-1B54F2B6FCC0}">
      <dsp:nvSpPr>
        <dsp:cNvPr id="0" name=""/>
        <dsp:cNvSpPr/>
      </dsp:nvSpPr>
      <dsp:spPr>
        <a:xfrm>
          <a:off x="2032466" y="2270836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Н</a:t>
          </a:r>
        </a:p>
      </dsp:txBody>
      <dsp:txXfrm>
        <a:off x="2270160" y="2508530"/>
        <a:ext cx="1147691" cy="1147691"/>
      </dsp:txXfrm>
    </dsp:sp>
    <dsp:sp modelId="{7D5FBA9C-3935-450C-A287-DB17C8D7556D}">
      <dsp:nvSpPr>
        <dsp:cNvPr id="0" name=""/>
        <dsp:cNvSpPr/>
      </dsp:nvSpPr>
      <dsp:spPr>
        <a:xfrm rot="16200000">
          <a:off x="2598610" y="1999758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31736" y="2013170"/>
        <a:ext cx="24539" cy="24539"/>
      </dsp:txXfrm>
    </dsp:sp>
    <dsp:sp modelId="{78C7F11F-9318-4CC1-A394-265A991DAEAA}">
      <dsp:nvSpPr>
        <dsp:cNvPr id="0" name=""/>
        <dsp:cNvSpPr/>
      </dsp:nvSpPr>
      <dsp:spPr>
        <a:xfrm>
          <a:off x="2032466" y="156964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У</a:t>
          </a:r>
        </a:p>
      </dsp:txBody>
      <dsp:txXfrm>
        <a:off x="2270160" y="394658"/>
        <a:ext cx="1147691" cy="1147691"/>
      </dsp:txXfrm>
    </dsp:sp>
    <dsp:sp modelId="{B3946EBA-8E46-4E98-8470-D44C9ABD0BD3}">
      <dsp:nvSpPr>
        <dsp:cNvPr id="0" name=""/>
        <dsp:cNvSpPr/>
      </dsp:nvSpPr>
      <dsp:spPr>
        <a:xfrm rot="20520000">
          <a:off x="3603815" y="273008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36942" y="2743494"/>
        <a:ext cx="24539" cy="24539"/>
      </dsp:txXfrm>
    </dsp:sp>
    <dsp:sp modelId="{9B757336-2E5E-47D3-9607-4C94A917F233}">
      <dsp:nvSpPr>
        <dsp:cNvPr id="0" name=""/>
        <dsp:cNvSpPr/>
      </dsp:nvSpPr>
      <dsp:spPr>
        <a:xfrm>
          <a:off x="4042878" y="1617613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о</a:t>
          </a:r>
        </a:p>
      </dsp:txBody>
      <dsp:txXfrm>
        <a:off x="4280572" y="1855307"/>
        <a:ext cx="1147691" cy="1147691"/>
      </dsp:txXfrm>
    </dsp:sp>
    <dsp:sp modelId="{136E1830-2671-45D6-B80C-D6B2B23F7E86}">
      <dsp:nvSpPr>
        <dsp:cNvPr id="0" name=""/>
        <dsp:cNvSpPr/>
      </dsp:nvSpPr>
      <dsp:spPr>
        <a:xfrm rot="3240000">
          <a:off x="3219861" y="391177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52988" y="3925185"/>
        <a:ext cx="24539" cy="24539"/>
      </dsp:txXfrm>
    </dsp:sp>
    <dsp:sp modelId="{DBC87154-7DD2-456F-A2CF-B10903FB581A}">
      <dsp:nvSpPr>
        <dsp:cNvPr id="0" name=""/>
        <dsp:cNvSpPr/>
      </dsp:nvSpPr>
      <dsp:spPr>
        <a:xfrm>
          <a:off x="3274969" y="3980994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ы</a:t>
          </a:r>
        </a:p>
      </dsp:txBody>
      <dsp:txXfrm>
        <a:off x="3512663" y="4218688"/>
        <a:ext cx="1147691" cy="1147691"/>
      </dsp:txXfrm>
    </dsp:sp>
    <dsp:sp modelId="{7185AEB6-87E9-414D-B0A0-51E492A35C41}">
      <dsp:nvSpPr>
        <dsp:cNvPr id="0" name=""/>
        <dsp:cNvSpPr/>
      </dsp:nvSpPr>
      <dsp:spPr>
        <a:xfrm rot="7560000">
          <a:off x="1977358" y="391177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210485" y="3925185"/>
        <a:ext cx="24539" cy="24539"/>
      </dsp:txXfrm>
    </dsp:sp>
    <dsp:sp modelId="{FA7E1ED4-C306-4C1A-9519-346567D2289B}">
      <dsp:nvSpPr>
        <dsp:cNvPr id="0" name=""/>
        <dsp:cNvSpPr/>
      </dsp:nvSpPr>
      <dsp:spPr>
        <a:xfrm>
          <a:off x="789964" y="3980994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а</a:t>
          </a:r>
        </a:p>
      </dsp:txBody>
      <dsp:txXfrm>
        <a:off x="1027658" y="4218688"/>
        <a:ext cx="1147691" cy="1147691"/>
      </dsp:txXfrm>
    </dsp:sp>
    <dsp:sp modelId="{2979BB75-BDC8-4489-8A6F-C15709B1B8E5}">
      <dsp:nvSpPr>
        <dsp:cNvPr id="0" name=""/>
        <dsp:cNvSpPr/>
      </dsp:nvSpPr>
      <dsp:spPr>
        <a:xfrm rot="11880000">
          <a:off x="1593404" y="2730083"/>
          <a:ext cx="490792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490792" y="256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826530" y="2743494"/>
        <a:ext cx="24539" cy="24539"/>
      </dsp:txXfrm>
    </dsp:sp>
    <dsp:sp modelId="{B5F07DCE-87EA-48C9-BF87-C3DD5104EB6D}">
      <dsp:nvSpPr>
        <dsp:cNvPr id="0" name=""/>
        <dsp:cNvSpPr/>
      </dsp:nvSpPr>
      <dsp:spPr>
        <a:xfrm>
          <a:off x="22055" y="1617613"/>
          <a:ext cx="1623079" cy="16230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6500" b="1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И</a:t>
          </a:r>
        </a:p>
      </dsp:txBody>
      <dsp:txXfrm>
        <a:off x="259749" y="1855307"/>
        <a:ext cx="1147691" cy="1147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7F65D-0DDA-4C9F-9D47-A81FCEC114BE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4E96A-1F43-46ED-B593-DD31EF176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188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91ED8-A945-4E03-98A0-D66C14FFFF8C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6445B-9677-433D-903D-B91DE84AE1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 и буква Н</a:t>
            </a:r>
            <a:endParaRPr lang="ru-RU" sz="9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3"/>
          <p:cNvSpPr txBox="1"/>
          <p:nvPr/>
        </p:nvSpPr>
        <p:spPr>
          <a:xfrm>
            <a:off x="1637687" y="6165304"/>
            <a:ext cx="627511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err="1" smtClean="0"/>
              <a:t>Голотина</a:t>
            </a:r>
            <a:r>
              <a:rPr lang="ru-RU" sz="1400" b="1" dirty="0" smtClean="0"/>
              <a:t> Татьяна Валентиновна, учитель начальных классов МБОУ ООШ №10</a:t>
            </a:r>
          </a:p>
          <a:p>
            <a:r>
              <a:rPr lang="ru-RU" sz="1400" b="1" dirty="0" smtClean="0"/>
              <a:t>х. Свободный  </a:t>
            </a:r>
            <a:r>
              <a:rPr lang="ru-RU" sz="1400" b="1" dirty="0" err="1" smtClean="0"/>
              <a:t>Целинского</a:t>
            </a:r>
            <a:r>
              <a:rPr lang="ru-RU" sz="1400" b="1" dirty="0" smtClean="0"/>
              <a:t> района  Ростовской области.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ChangeArrowheads="1"/>
          </p:cNvSpPr>
          <p:nvPr/>
        </p:nvSpPr>
        <p:spPr bwMode="auto">
          <a:xfrm>
            <a:off x="492125" y="1709738"/>
            <a:ext cx="1524000" cy="3770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900" dirty="0">
                <a:solidFill>
                  <a:srgbClr val="336600"/>
                </a:solidFill>
              </a:rPr>
              <a:t>Н</a:t>
            </a:r>
          </a:p>
        </p:txBody>
      </p:sp>
      <p:pic>
        <p:nvPicPr>
          <p:cNvPr id="3" name="Picture 44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2000250"/>
            <a:ext cx="1785938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6643702" y="1714488"/>
            <a:ext cx="1902317" cy="377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407E-6 L 0.42587 -0.00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-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5"/>
          <p:cNvGrpSpPr>
            <a:grpSpLocks/>
          </p:cNvGrpSpPr>
          <p:nvPr/>
        </p:nvGrpSpPr>
        <p:grpSpPr bwMode="auto">
          <a:xfrm>
            <a:off x="1644314" y="476672"/>
            <a:ext cx="5688013" cy="5761038"/>
            <a:chOff x="1429" y="705"/>
            <a:chExt cx="2858" cy="2858"/>
          </a:xfrm>
        </p:grpSpPr>
        <p:graphicFrame>
          <p:nvGraphicFramePr>
            <p:cNvPr id="4" name="Схема 3"/>
            <p:cNvGraphicFramePr/>
            <p:nvPr>
              <p:extLst>
                <p:ext uri="{D42A27DB-BD31-4B8C-83A1-F6EECF244321}">
                  <p14:modId xmlns:p14="http://schemas.microsoft.com/office/powerpoint/2010/main" val="3929794057"/>
                </p:ext>
              </p:extLst>
            </p:nvPr>
          </p:nvGraphicFramePr>
          <p:xfrm>
            <a:off x="1429" y="705"/>
            <a:ext cx="2858" cy="285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AutoShape 76"/>
            <p:cNvSpPr>
              <a:spLocks noChangeArrowheads="1"/>
            </p:cNvSpPr>
            <p:nvPr/>
          </p:nvSpPr>
          <p:spPr bwMode="auto">
            <a:xfrm rot="5261190">
              <a:off x="2641" y="1447"/>
              <a:ext cx="398" cy="289"/>
            </a:xfrm>
            <a:prstGeom prst="leftArrow">
              <a:avLst>
                <a:gd name="adj1" fmla="val 50000"/>
                <a:gd name="adj2" fmla="val 34429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8975" name="AutoShape 63"/>
          <p:cNvSpPr>
            <a:spLocks noChangeArrowheads="1"/>
          </p:cNvSpPr>
          <p:nvPr/>
        </p:nvSpPr>
        <p:spPr bwMode="auto">
          <a:xfrm rot="9785824">
            <a:off x="5210175" y="2889250"/>
            <a:ext cx="792163" cy="576263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6" name="AutoShape 64"/>
          <p:cNvSpPr>
            <a:spLocks noChangeArrowheads="1"/>
          </p:cNvSpPr>
          <p:nvPr/>
        </p:nvSpPr>
        <p:spPr bwMode="auto">
          <a:xfrm rot="1244677">
            <a:off x="3148013" y="2836863"/>
            <a:ext cx="792162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86" name="AutoShape 74"/>
          <p:cNvSpPr>
            <a:spLocks noChangeArrowheads="1"/>
          </p:cNvSpPr>
          <p:nvPr/>
        </p:nvSpPr>
        <p:spPr bwMode="auto">
          <a:xfrm rot="-7694026">
            <a:off x="4789487" y="3987801"/>
            <a:ext cx="792163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87" name="AutoShape 75"/>
          <p:cNvSpPr>
            <a:spLocks noChangeArrowheads="1"/>
          </p:cNvSpPr>
          <p:nvPr/>
        </p:nvSpPr>
        <p:spPr bwMode="auto">
          <a:xfrm rot="-3398568">
            <a:off x="3633788" y="4059238"/>
            <a:ext cx="792162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75" grpId="0" animBg="1"/>
      <p:bldP spid="38975" grpId="1" animBg="1"/>
      <p:bldP spid="38976" grpId="0" animBg="1"/>
      <p:bldP spid="38986" grpId="0" animBg="1"/>
      <p:bldP spid="3898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7107" name="Picture 5" descr="C26FC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2" t="68686" r="27985" b="1703"/>
          <a:stretch>
            <a:fillRect/>
          </a:stretch>
        </p:blipFill>
        <p:spPr bwMode="auto">
          <a:xfrm>
            <a:off x="3059113" y="3933825"/>
            <a:ext cx="28067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6"/>
          <p:cNvSpPr>
            <a:spLocks noChangeShapeType="1"/>
          </p:cNvSpPr>
          <p:nvPr/>
        </p:nvSpPr>
        <p:spPr bwMode="auto">
          <a:xfrm>
            <a:off x="468313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09" name="Line 7"/>
          <p:cNvSpPr>
            <a:spLocks noChangeShapeType="1"/>
          </p:cNvSpPr>
          <p:nvPr/>
        </p:nvSpPr>
        <p:spPr bwMode="auto">
          <a:xfrm>
            <a:off x="468313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0" name="Line 8"/>
          <p:cNvSpPr>
            <a:spLocks noChangeShapeType="1"/>
          </p:cNvSpPr>
          <p:nvPr/>
        </p:nvSpPr>
        <p:spPr bwMode="auto">
          <a:xfrm>
            <a:off x="539750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1" name="AutoShape 3"/>
          <p:cNvSpPr>
            <a:spLocks noChangeArrowheads="1"/>
          </p:cNvSpPr>
          <p:nvPr/>
        </p:nvSpPr>
        <p:spPr bwMode="auto">
          <a:xfrm>
            <a:off x="4067175" y="38608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76802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33185" flipV="1">
            <a:off x="6443663" y="44370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32668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4792 -0.14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91 -0.14223 C -0.25885 -0.10916 -0.26979 -0.07609 -0.28368 -0.03261 C -0.29757 0.01087 -0.31927 0.08048 -0.33159 0.11887 C -0.34392 0.15726 -0.35486 0.18941 -0.35764 0.19727 C -0.36041 0.20513 -0.35468 0.18663 -0.34791 0.16628 C -0.34114 0.14593 -0.32448 0.09944 -0.31649 0.07493 C -0.3085 0.05042 -0.30121 0.03053 -0.3 0.0185 C -0.29878 0.00648 -0.30711 0.00185 -0.30955 0.00208 C -0.31198 0.00231 -0.31666 0.01526 -0.3151 0.02035 C -0.31354 0.02544 -0.30538 0.03006 -0.3 0.03307 C -0.29461 0.03608 -0.28767 0.0377 -0.28229 0.03862 C -0.27691 0.03955 -0.27309 0.03885 -0.26718 0.03862 C -0.26128 0.03839 -0.2533 0.03862 -0.24652 0.03677 C -0.23975 0.03492 -0.23385 0.03168 -0.22604 0.02752 C -0.21823 0.02336 -0.20868 0.01781 -0.2 0.0111 C -0.19132 0.00439 -0.18264 -0.0037 -0.17396 -0.01249 C -0.16527 -0.02128 -0.15677 -0.02821 -0.14791 -0.04186 C -0.13906 -0.0555 -0.12777 -0.07794 -0.12066 -0.09459 C -0.11354 -0.11124 -0.10711 -0.13668 -0.10555 -0.14223 C -0.10399 -0.14778 -0.10781 -0.13737 -0.11093 -0.12743 C -0.11406 -0.11748 -0.11788 -0.10222 -0.12465 -0.08187 C -0.13142 -0.06152 -0.14409 -0.0296 -0.15208 -0.00532 C -0.16007 0.01896 -0.1651 0.0407 -0.17257 0.06406 C -0.18003 0.08742 -0.19201 0.11771 -0.19722 0.13529 C -0.20243 0.15287 -0.20364 0.16096 -0.20416 0.16998 C -0.20468 0.179 -0.20607 0.1864 -0.2 0.1901 C -0.19392 0.1938 -0.17743 0.19496 -0.16718 0.19172 C -0.15694 0.18848 -0.14479 0.17507 -0.13836 0.16998 C -0.13194 0.16489 -0.13298 0.16443 -0.12882 0.16073 C -0.12465 0.15703 -0.11736 0.15102 -0.11371 0.14801 C -0.11007 0.145 -0.1085 0.14362 -0.10694 0.14246 " pathEditMode="relative" rAng="0" ptsTypes="aaaaaaaaaaaaaaaaaaaaaaaaaaaaaaa">
                                      <p:cBhvr>
                                        <p:cTn id="10" dur="7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0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838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Клоун-</a:t>
            </a:r>
            <a:r>
              <a:rPr lang="en-US" dirty="0" smtClean="0"/>
              <a:t>http</a:t>
            </a:r>
            <a:r>
              <a:rPr lang="en-US" dirty="0"/>
              <a:t>://im2-tub-ru.yandex.net/i?id=a2547f9a13507504b2c093919d1cb0c7-51-144&amp;n=21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988840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Конь - </a:t>
            </a:r>
            <a:r>
              <a:rPr lang="en-US" dirty="0" smtClean="0"/>
              <a:t>http</a:t>
            </a:r>
            <a:r>
              <a:rPr lang="en-US" dirty="0"/>
              <a:t>://www.gruesse.de/kartenbilder/album/clips/tiere/bild_021.jpg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5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9" y="0"/>
            <a:ext cx="911304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55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3" descr="Н - Ирина Николаевна Васенин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7" t="14635" r="4846" b="9100"/>
          <a:stretch/>
        </p:blipFill>
        <p:spPr bwMode="auto">
          <a:xfrm>
            <a:off x="1" y="1"/>
            <a:ext cx="4371844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645025"/>
            <a:ext cx="48431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букве Н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как на лесенке,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Сижу и распеваю песенки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Рисунок 15" descr="Буква Н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" t="18640" r="2986" b="8110"/>
          <a:stretch/>
        </p:blipFill>
        <p:spPr bwMode="auto">
          <a:xfrm>
            <a:off x="4806991" y="2852936"/>
            <a:ext cx="4336474" cy="387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89228" y="1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лесенке у Наденьки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Сломались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перекладинки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лесенка от перемен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превратилась в букву Н.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514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ллиграфия_0025_новый размер_новый разм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73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5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215206" y="3857628"/>
            <a:ext cx="1087437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endParaRPr lang="ru-RU" sz="3600" kern="1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8788" y="1196615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800" b="1" dirty="0"/>
          </a:p>
        </p:txBody>
      </p:sp>
      <p:sp>
        <p:nvSpPr>
          <p:cNvPr id="12" name="Овал 11"/>
          <p:cNvSpPr/>
          <p:nvPr/>
        </p:nvSpPr>
        <p:spPr>
          <a:xfrm>
            <a:off x="2591780" y="1135080"/>
            <a:ext cx="1296144" cy="11455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93715" y="1200460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.</a:t>
            </a:r>
            <a:endParaRPr lang="ru-RU" sz="4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4005064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898756" y="4012704"/>
            <a:ext cx="1296144" cy="11455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47864" y="4088757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40600" y="3436781"/>
            <a:ext cx="184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endParaRPr lang="ru-RU" sz="4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66529" y="3597205"/>
            <a:ext cx="3385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pic>
        <p:nvPicPr>
          <p:cNvPr id="6" name="Picture 2" descr="http://im2-tub-ru.yandex.net/i?id=a2547f9a13507504b2c093919d1cb0c7-5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4194"/>
            <a:ext cx="2421358" cy="22027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392905" y="1200460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.</a:t>
            </a:r>
            <a:endParaRPr lang="ru-RU" sz="4800" b="1" dirty="0"/>
          </a:p>
        </p:txBody>
      </p:sp>
      <p:sp>
        <p:nvSpPr>
          <p:cNvPr id="19" name="Овал 18"/>
          <p:cNvSpPr/>
          <p:nvPr/>
        </p:nvSpPr>
        <p:spPr>
          <a:xfrm>
            <a:off x="4040700" y="1167770"/>
            <a:ext cx="1296144" cy="11455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Картинки лошадь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892" y="3436781"/>
            <a:ext cx="31051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 flipH="1">
            <a:off x="3347864" y="614613"/>
            <a:ext cx="15603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21369732" flipH="1" flipV="1">
            <a:off x="54151" y="1609562"/>
            <a:ext cx="3872504" cy="1213407"/>
          </a:xfrm>
          <a:prstGeom prst="arc">
            <a:avLst>
              <a:gd name="adj1" fmla="val 16200000"/>
              <a:gd name="adj2" fmla="val 494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21369732" flipV="1">
            <a:off x="265360" y="1790063"/>
            <a:ext cx="3485525" cy="1048720"/>
          </a:xfrm>
          <a:prstGeom prst="arc">
            <a:avLst>
              <a:gd name="adj1" fmla="val 16200000"/>
              <a:gd name="adj2" fmla="val 494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21369732" flipV="1">
            <a:off x="3819867" y="1634786"/>
            <a:ext cx="2833417" cy="1048720"/>
          </a:xfrm>
          <a:prstGeom prst="arc">
            <a:avLst>
              <a:gd name="adj1" fmla="val 16200000"/>
              <a:gd name="adj2" fmla="val 494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21369732" flipH="1" flipV="1">
            <a:off x="3856197" y="1638789"/>
            <a:ext cx="2713778" cy="1048720"/>
          </a:xfrm>
          <a:prstGeom prst="arc">
            <a:avLst>
              <a:gd name="adj1" fmla="val 16200000"/>
              <a:gd name="adj2" fmla="val 494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21369732" flipV="1">
            <a:off x="403952" y="4851938"/>
            <a:ext cx="4120462" cy="745120"/>
          </a:xfrm>
          <a:prstGeom prst="arc">
            <a:avLst>
              <a:gd name="adj1" fmla="val 16200000"/>
              <a:gd name="adj2" fmla="val 494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21369732" flipH="1" flipV="1">
            <a:off x="464971" y="4553545"/>
            <a:ext cx="3975055" cy="1048720"/>
          </a:xfrm>
          <a:prstGeom prst="arc">
            <a:avLst>
              <a:gd name="adj1" fmla="val 16200000"/>
              <a:gd name="adj2" fmla="val 494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5" grpId="0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625" y="214313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96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endParaRPr lang="ru-RU" sz="9600" kern="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2349500"/>
            <a:ext cx="2143125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700" dirty="0" smtClean="0">
                <a:solidFill>
                  <a:srgbClr val="002060"/>
                </a:solidFill>
              </a:rPr>
              <a:t>н</a:t>
            </a:r>
            <a:endParaRPr lang="ru-RU" sz="28700" dirty="0">
              <a:solidFill>
                <a:srgbClr val="002060"/>
              </a:solidFill>
            </a:endParaRPr>
          </a:p>
        </p:txBody>
      </p:sp>
      <p:sp>
        <p:nvSpPr>
          <p:cNvPr id="18437" name="Text Box 21"/>
          <p:cNvSpPr txBox="1">
            <a:spLocks noChangeArrowheads="1"/>
          </p:cNvSpPr>
          <p:nvPr/>
        </p:nvSpPr>
        <p:spPr bwMode="auto">
          <a:xfrm>
            <a:off x="6286500" y="2349500"/>
            <a:ext cx="2428875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700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9" name="Picture 35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3286125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31214E-7 L 0.44583 0.007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92" y="3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8313" y="2133600"/>
            <a:ext cx="2498725" cy="1468438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60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endParaRPr lang="ru-RU" sz="6000" b="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Text Box 33"/>
          <p:cNvSpPr txBox="1">
            <a:spLocks noChangeArrowheads="1"/>
          </p:cNvSpPr>
          <p:nvPr/>
        </p:nvSpPr>
        <p:spPr bwMode="auto">
          <a:xfrm>
            <a:off x="0" y="2214563"/>
            <a:ext cx="1795463" cy="3154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900" dirty="0">
                <a:solidFill>
                  <a:srgbClr val="002060"/>
                </a:solidFill>
              </a:rPr>
              <a:t>Н</a:t>
            </a:r>
          </a:p>
        </p:txBody>
      </p:sp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43702" y="2285992"/>
            <a:ext cx="178595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9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5" name="Picture 35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500313"/>
            <a:ext cx="181133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2.22222E-6 L 0.48854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10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285750" y="2071688"/>
            <a:ext cx="1700213" cy="3770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900" dirty="0" smtClean="0">
                <a:solidFill>
                  <a:srgbClr val="002060"/>
                </a:solidFill>
              </a:rPr>
              <a:t>Н</a:t>
            </a:r>
            <a:endParaRPr lang="ru-RU" sz="23900" dirty="0">
              <a:solidFill>
                <a:srgbClr val="002060"/>
              </a:solidFill>
            </a:endParaRPr>
          </a:p>
        </p:txBody>
      </p:sp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6500826" y="2071678"/>
            <a:ext cx="1928794" cy="377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" name="Picture 38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2571750"/>
            <a:ext cx="17145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0.42309 -0.00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46" y="-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9"/>
          <p:cNvSpPr txBox="1">
            <a:spLocks noChangeArrowheads="1"/>
          </p:cNvSpPr>
          <p:nvPr/>
        </p:nvSpPr>
        <p:spPr bwMode="auto">
          <a:xfrm>
            <a:off x="0" y="1857375"/>
            <a:ext cx="1974850" cy="3770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900" dirty="0" smtClean="0">
                <a:solidFill>
                  <a:srgbClr val="002060"/>
                </a:solidFill>
              </a:rPr>
              <a:t>Н</a:t>
            </a:r>
            <a:endParaRPr lang="ru-RU" sz="23900" dirty="0">
              <a:solidFill>
                <a:srgbClr val="002060"/>
              </a:solidFill>
            </a:endParaRPr>
          </a:p>
        </p:txBody>
      </p:sp>
      <p:sp>
        <p:nvSpPr>
          <p:cNvPr id="3" name="Text Box 41"/>
          <p:cNvSpPr txBox="1">
            <a:spLocks noChangeArrowheads="1"/>
          </p:cNvSpPr>
          <p:nvPr/>
        </p:nvSpPr>
        <p:spPr bwMode="auto">
          <a:xfrm>
            <a:off x="5715008" y="1857364"/>
            <a:ext cx="2500298" cy="377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9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4" name="Picture 42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000250"/>
            <a:ext cx="199231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L 0.3368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0" y="-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70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Звук и буква 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чудный, город древний, Ты вместил в свои концы И посады и деревни, И палаты и дворцы!</dc:title>
  <dc:creator>home</dc:creator>
  <cp:lastModifiedBy>Sams</cp:lastModifiedBy>
  <cp:revision>15</cp:revision>
  <dcterms:created xsi:type="dcterms:W3CDTF">2011-10-02T22:19:22Z</dcterms:created>
  <dcterms:modified xsi:type="dcterms:W3CDTF">2015-03-18T20:14:26Z</dcterms:modified>
</cp:coreProperties>
</file>