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7" autoAdjust="0"/>
    <p:restoredTop sz="94585" autoAdjust="0"/>
  </p:normalViewPr>
  <p:slideViewPr>
    <p:cSldViewPr>
      <p:cViewPr varScale="1">
        <p:scale>
          <a:sx n="68" d="100"/>
          <a:sy n="68" d="100"/>
        </p:scale>
        <p:origin x="-93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A06B84-0E19-4FFE-8050-9D77E00043E7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E37D4F-789F-42DC-B53F-69EBCFE52A4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37D4F-789F-42DC-B53F-69EBCFE52A4E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CE0E-75CF-4F9D-A90A-03AFD07B06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FB03C-BB7F-4742-A34B-262DC0DBE0B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CE0E-75CF-4F9D-A90A-03AFD07B06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FB03C-BB7F-4742-A34B-262DC0DBE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CE0E-75CF-4F9D-A90A-03AFD07B06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FB03C-BB7F-4742-A34B-262DC0DBE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CE0E-75CF-4F9D-A90A-03AFD07B06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FB03C-BB7F-4742-A34B-262DC0DBE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CE0E-75CF-4F9D-A90A-03AFD07B06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ECFB03C-BB7F-4742-A34B-262DC0DBE0B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CE0E-75CF-4F9D-A90A-03AFD07B06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FB03C-BB7F-4742-A34B-262DC0DBE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CE0E-75CF-4F9D-A90A-03AFD07B06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FB03C-BB7F-4742-A34B-262DC0DBE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CE0E-75CF-4F9D-A90A-03AFD07B06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FB03C-BB7F-4742-A34B-262DC0DBE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CE0E-75CF-4F9D-A90A-03AFD07B06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FB03C-BB7F-4742-A34B-262DC0DBE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CE0E-75CF-4F9D-A90A-03AFD07B06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FB03C-BB7F-4742-A34B-262DC0DBE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CE0E-75CF-4F9D-A90A-03AFD07B06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FB03C-BB7F-4742-A34B-262DC0DBE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EACE0E-75CF-4F9D-A90A-03AFD07B06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ECFB03C-BB7F-4742-A34B-262DC0DBE0B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4;&#1072;&#1085;&#1080;&#1080;&#1083;\Downloads\2014%20&#1053;&#1086;&#1074;&#1086;&#1089;&#1090;&#1080;%20&#1089;&#1077;&#1075;&#1086;&#1076;&#1085;&#1103;%20--%20&#1057;&#1072;&#1088;&#1072;&#1090;&#1086;&#1074;.%20&#1048;&#1079;&#1086;&#1073;&#1088;&#1077;&#1083;&#1080;%203-D%20&#1080;&#1079;&#1086;&#1073;&#1088;&#1072;&#1078;&#1077;&#1085;&#1080;&#1077;,%20&#1082;&#1086;&#1090;&#1086;&#1088;&#1086;&#1077;%20&#1084;&#1086;&#1078;&#1077;&#1090;%20&#1080;&#1084;&#1080;&#1090;&#1080;&#1088;&#1086;&#1074;&#1072;&#1090;&#1100;%20&#1095;&#1090;&#1086;%20&#1091;&#1075;&#1086;&#1076;&#1085;&#1086;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4;&#1072;&#1085;&#1080;&#1080;&#1083;\Downloads\COACHELLA%202012%20TUPAC%203D%20HOLOGRAM%20FULL%20PERFORMANCE%20%20WEEK%201%20SUNDAY%20APRIL%2015TH.mp4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r>
              <a:rPr lang="en-US" dirty="0" smtClean="0"/>
              <a:t>D </a:t>
            </a:r>
            <a:r>
              <a:rPr lang="ru-RU" dirty="0" smtClean="0"/>
              <a:t>Проекции и 3</a:t>
            </a:r>
            <a:r>
              <a:rPr lang="en-US" dirty="0" smtClean="0"/>
              <a:t>d </a:t>
            </a:r>
            <a:r>
              <a:rPr lang="ru-RU" dirty="0" err="1" smtClean="0"/>
              <a:t>галаграммы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Реальность или вымысел?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lender_3d_hologram_by_logich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3</a:t>
            </a:r>
            <a:r>
              <a:rPr lang="en-US" dirty="0" smtClean="0"/>
              <a:t>D </a:t>
            </a:r>
            <a:r>
              <a:rPr lang="ru-RU" dirty="0" smtClean="0"/>
              <a:t>Голограмма?!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r>
              <a:rPr lang="en-US" dirty="0" smtClean="0"/>
              <a:t>D </a:t>
            </a:r>
            <a:r>
              <a:rPr lang="ru-RU" dirty="0" smtClean="0"/>
              <a:t>голограмма-это проектирование или визуализация каких либо объектов в 3</a:t>
            </a:r>
            <a:r>
              <a:rPr lang="en-US" dirty="0" smtClean="0"/>
              <a:t>D </a:t>
            </a:r>
            <a:r>
              <a:rPr lang="ru-RU" dirty="0" smtClean="0"/>
              <a:t>проекции.</a:t>
            </a:r>
            <a:endParaRPr lang="ru-RU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3</a:t>
            </a:r>
            <a:r>
              <a:rPr lang="en-US" dirty="0" smtClean="0"/>
              <a:t>D </a:t>
            </a:r>
            <a:r>
              <a:rPr lang="ru-RU" dirty="0" smtClean="0"/>
              <a:t>голограмм!!!</a:t>
            </a:r>
            <a:endParaRPr lang="ru-RU" dirty="0"/>
          </a:p>
        </p:txBody>
      </p:sp>
      <p:pic>
        <p:nvPicPr>
          <p:cNvPr id="4" name="Содержимое 3" descr="Corellian_Corvette_Hologra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142984"/>
            <a:ext cx="4291307" cy="3443393"/>
          </a:xfrm>
        </p:spPr>
      </p:pic>
      <p:sp>
        <p:nvSpPr>
          <p:cNvPr id="5" name="TextBox 4"/>
          <p:cNvSpPr txBox="1"/>
          <p:nvPr/>
        </p:nvSpPr>
        <p:spPr>
          <a:xfrm>
            <a:off x="0" y="4929198"/>
            <a:ext cx="3571900" cy="369332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СВЕТОВАЯ</a:t>
            </a:r>
            <a:endParaRPr lang="ru-RU" dirty="0"/>
          </a:p>
        </p:txBody>
      </p:sp>
      <p:pic>
        <p:nvPicPr>
          <p:cNvPr id="6" name="Рисунок 5" descr="11-0231-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2636" y="4071942"/>
            <a:ext cx="4951363" cy="27860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29190" y="3286124"/>
            <a:ext cx="3357586" cy="369332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ЛАЗЕРНАЯ</a:t>
            </a:r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2014 Новости сегодня -- Саратов. Изобрели 3-D изображение, которое может имитировать что угодно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-357214"/>
            <a:ext cx="9144000" cy="7072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en-US" dirty="0" smtClean="0"/>
              <a:t>2pac</a:t>
            </a:r>
            <a:r>
              <a:rPr lang="ru-RU" dirty="0" smtClean="0"/>
              <a:t>»Концерт с помощью голограммы</a:t>
            </a:r>
            <a:endParaRPr lang="ru-RU" dirty="0"/>
          </a:p>
        </p:txBody>
      </p:sp>
      <p:pic>
        <p:nvPicPr>
          <p:cNvPr id="4" name="COACHELLA 2012 TUPAC 3D HOLOGRAM FULL PERFORMANCE  WEEK 1 SUNDAY APRIL 15TH.mp4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14414" y="1436273"/>
            <a:ext cx="7228968" cy="54217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</a:t>
            </a:r>
            <a:r>
              <a:rPr lang="en-US" dirty="0" smtClean="0"/>
              <a:t>D </a:t>
            </a:r>
            <a:r>
              <a:rPr lang="ru-RU" dirty="0" smtClean="0"/>
              <a:t>голограмма в виде повседневных девайсов!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Учёные и технологи хотят приспособить 3Д голограммы в повседневные девайсы . Но это пока не возможно сделать!Т.К Нет более мошьного и компактного источника энергии.</a:t>
            </a:r>
            <a:endParaRPr lang="ru-RU" dirty="0"/>
          </a:p>
        </p:txBody>
      </p:sp>
      <p:pic>
        <p:nvPicPr>
          <p:cNvPr id="4" name="Рисунок 3" descr="ib_85264_d823e47be54b64b5659dbbe969bef28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250" y="3357562"/>
            <a:ext cx="2952750" cy="2390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tony_stark_hologram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143380"/>
            <a:ext cx="6305212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799</TotalTime>
  <Words>78</Words>
  <Application>Microsoft Office PowerPoint</Application>
  <PresentationFormat>Экран (4:3)</PresentationFormat>
  <Paragraphs>12</Paragraphs>
  <Slides>6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3D Проекции и 3d галаграммы</vt:lpstr>
      <vt:lpstr>Что такое 3D Голограмма?!</vt:lpstr>
      <vt:lpstr>Типы 3D голограмм!!!</vt:lpstr>
      <vt:lpstr> </vt:lpstr>
      <vt:lpstr>«2pac»Концерт с помощью голограммы</vt:lpstr>
      <vt:lpstr>3D голограмма в виде повседневных девайсов!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Проекции и 3d галаграммы</dc:title>
  <dc:creator>Даниил</dc:creator>
  <cp:lastModifiedBy>Даниил</cp:lastModifiedBy>
  <cp:revision>80</cp:revision>
  <dcterms:created xsi:type="dcterms:W3CDTF">2015-03-11T09:28:10Z</dcterms:created>
  <dcterms:modified xsi:type="dcterms:W3CDTF">2015-03-11T22:47:54Z</dcterms:modified>
</cp:coreProperties>
</file>