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64" r:id="rId4"/>
    <p:sldId id="259" r:id="rId5"/>
    <p:sldId id="267" r:id="rId6"/>
    <p:sldId id="268" r:id="rId7"/>
    <p:sldId id="258" r:id="rId8"/>
    <p:sldId id="260" r:id="rId9"/>
    <p:sldId id="263" r:id="rId10"/>
    <p:sldId id="261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53" autoAdjust="0"/>
    <p:restoredTop sz="94624" autoAdjust="0"/>
  </p:normalViewPr>
  <p:slideViewPr>
    <p:cSldViewPr>
      <p:cViewPr varScale="1">
        <p:scale>
          <a:sx n="67" d="100"/>
          <a:sy n="67" d="100"/>
        </p:scale>
        <p:origin x="-900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0D34A-6843-4173-9FAE-96CDEC2E7096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A5190-95B3-4E67-BCE2-7C7E370F20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A5190-95B3-4E67-BCE2-7C7E370F20B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BAC5D84-85F9-4A7C-AB38-C4667B85B45E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8365FD-4601-4727-98ED-DCF6E2C148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357486" y="1000108"/>
            <a:ext cx="10144196" cy="214314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tx1"/>
                </a:solidFill>
              </a:rPr>
              <a:t>Блокада Ленинграда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42974" y="5572140"/>
            <a:ext cx="5857916" cy="153828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Автор: Михайлова Ирина Анатольевна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Воспитатель ГБДО детский сад №34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lokada+leningrada+vostochnij+front+vtoraya+mirovaya+vojna+90520050286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4746774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0" y="92867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Единственным путем </a:t>
            </a:r>
            <a:r>
              <a:rPr lang="ru-RU" sz="2000" dirty="0" smtClean="0"/>
              <a:t>для </a:t>
            </a:r>
            <a:r>
              <a:rPr lang="ru-RU" sz="2000" dirty="0" smtClean="0"/>
              <a:t>эвакуации людей из блокадного </a:t>
            </a:r>
            <a:r>
              <a:rPr lang="ru-RU" sz="2000" dirty="0" smtClean="0"/>
              <a:t>Ленинграда в сентябре-ноябре было </a:t>
            </a:r>
            <a:r>
              <a:rPr lang="ru-RU" sz="2000" dirty="0" smtClean="0"/>
              <a:t>Ладожское </a:t>
            </a:r>
            <a:r>
              <a:rPr lang="ru-RU" sz="2000" dirty="0" smtClean="0"/>
              <a:t>озеро. Однако </a:t>
            </a:r>
            <a:r>
              <a:rPr lang="ru-RU" sz="2000" dirty="0" smtClean="0"/>
              <a:t>было очевидно, что до наступления холодов немецкое кольцо вокруг города прорвано не будет и для того, чтобы избежать возможности полной блокады Ленинграда в зимнее время, необходимо было </a:t>
            </a:r>
            <a:r>
              <a:rPr lang="ru-RU" sz="2000" dirty="0" smtClean="0"/>
              <a:t>найти </a:t>
            </a:r>
            <a:r>
              <a:rPr lang="ru-RU" sz="2000" dirty="0" smtClean="0"/>
              <a:t>выход. И такой выход был найден – это идея создания ледовых переправ через Ладожское озеро, </a:t>
            </a:r>
            <a:r>
              <a:rPr lang="ru-RU" sz="2000" dirty="0" smtClean="0"/>
              <a:t>«</a:t>
            </a:r>
            <a:r>
              <a:rPr lang="ru-RU" sz="2000" dirty="0" smtClean="0"/>
              <a:t>Дорога жизни».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«Дорога жизни» блокадного Ленинграда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572132" y="928670"/>
            <a:ext cx="357186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Ленинградский и </a:t>
            </a:r>
            <a:r>
              <a:rPr lang="ru-RU" dirty="0" err="1" smtClean="0"/>
              <a:t>Волховский</a:t>
            </a:r>
            <a:r>
              <a:rPr lang="ru-RU" dirty="0" smtClean="0"/>
              <a:t> фронты к 27 января 1944 года с помощью </a:t>
            </a:r>
            <a:r>
              <a:rPr lang="ru-RU" dirty="0" err="1" smtClean="0"/>
              <a:t>кронштадской</a:t>
            </a:r>
            <a:r>
              <a:rPr lang="ru-RU" dirty="0" smtClean="0"/>
              <a:t> артиллерии осуществили прорыв блокады Ленинграда.</a:t>
            </a:r>
            <a:endParaRPr lang="ru-RU" dirty="0"/>
          </a:p>
        </p:txBody>
      </p:sp>
      <p:pic>
        <p:nvPicPr>
          <p:cNvPr id="7" name="Содержимое 6" descr="leningrad-marks-the-70th-anniversary-of-breaking-the-siege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8813" y="799862"/>
            <a:ext cx="5611614" cy="4332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357290" y="0"/>
            <a:ext cx="664373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"Слава и тебе, великий город, </a:t>
            </a:r>
            <a:br>
              <a:rPr lang="ru-RU" b="1" dirty="0" smtClean="0"/>
            </a:br>
            <a:r>
              <a:rPr lang="ru-RU" b="1" dirty="0" smtClean="0"/>
              <a:t>Сливший воедино фронт и тыл. </a:t>
            </a:r>
            <a:br>
              <a:rPr lang="ru-RU" b="1" dirty="0" smtClean="0"/>
            </a:br>
            <a:r>
              <a:rPr lang="ru-RU" b="1" dirty="0" smtClean="0"/>
              <a:t>В небывалых трудностях который</a:t>
            </a:r>
            <a:br>
              <a:rPr lang="ru-RU" b="1" dirty="0" smtClean="0"/>
            </a:br>
            <a:r>
              <a:rPr lang="ru-RU" b="1" dirty="0" smtClean="0"/>
              <a:t>Выстоял. Сражался. Победил"</a:t>
            </a:r>
            <a:endParaRPr lang="ru-RU" dirty="0"/>
          </a:p>
        </p:txBody>
      </p:sp>
      <p:pic>
        <p:nvPicPr>
          <p:cNvPr id="5" name="Содержимое 4" descr="6001[1]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43042" y="2196670"/>
            <a:ext cx="6215106" cy="4661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leningrad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928670"/>
            <a:ext cx="5000660" cy="47369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357818" y="714356"/>
            <a:ext cx="4495800" cy="431164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Блокада Ленинграда 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длилась </a:t>
            </a:r>
            <a:r>
              <a:rPr lang="ru-RU" sz="3600" dirty="0" smtClean="0"/>
              <a:t>с </a:t>
            </a:r>
            <a:r>
              <a:rPr lang="ru-RU" sz="3600" dirty="0" smtClean="0"/>
              <a:t>8 сентября </a:t>
            </a:r>
            <a:r>
              <a:rPr lang="ru-RU" sz="3600" dirty="0" smtClean="0"/>
              <a:t>1941 года по </a:t>
            </a:r>
            <a:r>
              <a:rPr lang="ru-RU" sz="3600" dirty="0" smtClean="0"/>
              <a:t>27 </a:t>
            </a:r>
            <a:r>
              <a:rPr lang="ru-RU" sz="3600" dirty="0" smtClean="0"/>
              <a:t>января 1944 </a:t>
            </a:r>
            <a:r>
              <a:rPr lang="ru-RU" sz="3600" dirty="0" smtClean="0"/>
              <a:t>года.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357158" y="214290"/>
            <a:ext cx="850112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город обрушился страшный голод. В булочные, где выдавался ежедневный паёк, были огромные очереди.</a:t>
            </a:r>
            <a:endParaRPr lang="ru-RU" dirty="0"/>
          </a:p>
        </p:txBody>
      </p:sp>
      <p:pic>
        <p:nvPicPr>
          <p:cNvPr id="5" name="Содержимое 4" descr="blokada-leningrada-7[1]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57290" y="1571612"/>
            <a:ext cx="6643734" cy="5016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940_jpg_1297149267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357430"/>
            <a:ext cx="4243417" cy="3357586"/>
          </a:xfrm>
        </p:spPr>
      </p:pic>
      <p:pic>
        <p:nvPicPr>
          <p:cNvPr id="7" name="Содержимое 6" descr="1358664605_56[1]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357430"/>
            <a:ext cx="4357718" cy="3357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143932" cy="100013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Рабочим </a:t>
            </a:r>
            <a:r>
              <a:rPr lang="ru-RU" sz="3600" b="0" dirty="0" smtClean="0"/>
              <a:t>— 250 граммов хлеба в сутки.</a:t>
            </a:r>
            <a:br>
              <a:rPr lang="ru-RU" sz="3600" b="0" dirty="0" smtClean="0"/>
            </a:br>
            <a:r>
              <a:rPr lang="ru-RU" sz="3600" dirty="0" smtClean="0"/>
              <a:t>Служащим, иждивенцам и детям до 12 лет </a:t>
            </a:r>
            <a:r>
              <a:rPr lang="ru-RU" sz="3600" b="0" dirty="0" smtClean="0"/>
              <a:t>— по 125 граммов.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Помимо голода блокадный Ленинград атаковали и другие бедствия: очень морозные </a:t>
            </a:r>
            <a:r>
              <a:rPr lang="ru-RU" dirty="0" smtClean="0"/>
              <a:t>зимы. Закончилось </a:t>
            </a:r>
            <a:r>
              <a:rPr lang="ru-RU" dirty="0" smtClean="0"/>
              <a:t>топливо и замёрзли водопроводные трубы - город остался без света, и питьевой </a:t>
            </a:r>
            <a:r>
              <a:rPr lang="ru-RU" dirty="0" smtClean="0"/>
              <a:t>воды.</a:t>
            </a:r>
            <a:endParaRPr lang="ru-RU" dirty="0" smtClean="0"/>
          </a:p>
        </p:txBody>
      </p:sp>
      <p:pic>
        <p:nvPicPr>
          <p:cNvPr id="5" name="Содержимое 4" descr="blokada-leningrada-10[1]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4810" y="1714488"/>
            <a:ext cx="4576085" cy="3249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lokada-leningrada-12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857364"/>
            <a:ext cx="4557535" cy="3387768"/>
          </a:xfrm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Ленинградцы </a:t>
            </a:r>
            <a:r>
              <a:rPr lang="ru-RU" dirty="0" smtClean="0"/>
              <a:t>всеми силами старались выжить и не дать умереть родному городу. Мало того: Ленинград помогал армии, выпуская военную продукцию - заводы продолжали работать и в таких условиях. Восстанавливали свою деятельность театры и музеи.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gila_bila_devochka_by_ria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357298"/>
            <a:ext cx="4909396" cy="4000528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857752" y="714356"/>
            <a:ext cx="411003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Н</a:t>
            </a:r>
            <a:r>
              <a:rPr lang="ru-RU" sz="3600" dirty="0" smtClean="0"/>
              <a:t>есмотря </a:t>
            </a:r>
            <a:r>
              <a:rPr lang="ru-RU" sz="3600" dirty="0" smtClean="0"/>
              <a:t>на невероятные тяготы, ленинградские ребята учились, получали оценки, переходили из класса в </a:t>
            </a:r>
            <a:r>
              <a:rPr lang="ru-RU" sz="3600" dirty="0" smtClean="0"/>
              <a:t>класс. 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8761181_3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357430"/>
            <a:ext cx="4357718" cy="3357585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429124" y="2143116"/>
            <a:ext cx="47148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года, </a:t>
            </a:r>
            <a:r>
              <a:rPr lang="ru-RU" sz="3200" dirty="0" smtClean="0"/>
              <a:t>записывала</a:t>
            </a:r>
            <a:r>
              <a:rPr lang="ru-RU" sz="3200" dirty="0" smtClean="0"/>
              <a:t>  даты смерти своих родных, умерших от голода.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</a:rPr>
              <a:t>Двенадцатилетняя девочка из блокадного Ленинграда Таня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</a:rPr>
              <a:t>Савичева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</a:rPr>
              <a:t>в маленькую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</a:rPr>
              <a:t>записную книжку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</a:rPr>
              <a:t>начиная с декабря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+mn-lt"/>
              </a:rPr>
              <a:t>1941</a:t>
            </a:r>
            <a:endParaRPr lang="ru-RU" sz="3200" dirty="0"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engschool18.ru/uploads/posts/2010-03/1268638712_slajd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138</TotalTime>
  <Words>238</Words>
  <Application>Microsoft Office PowerPoint</Application>
  <PresentationFormat>Экран (4:3)</PresentationFormat>
  <Paragraphs>17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Блокада Ленинграда</vt:lpstr>
      <vt:lpstr>Слайд 2</vt:lpstr>
      <vt:lpstr>Слайд 3</vt:lpstr>
      <vt:lpstr>Рабочим — 250 граммов хлеба в сутки. Служащим, иждивенцам и детям до 12 лет — по 125 граммов.  </vt:lpstr>
      <vt:lpstr>Слайд 5</vt:lpstr>
      <vt:lpstr>Слайд 6</vt:lpstr>
      <vt:lpstr>Слайд 7</vt:lpstr>
      <vt:lpstr>Двенадцатилетняя девочка из блокадного Ленинграда Таня Савичева в маленькую записную книжку, начиная с декабря 1941</vt:lpstr>
      <vt:lpstr>Слайд 9</vt:lpstr>
      <vt:lpstr>«Дорога жизни» блокадного Ленинграда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Пользователь</dc:creator>
  <cp:lastModifiedBy>Пользователь</cp:lastModifiedBy>
  <cp:revision>14</cp:revision>
  <dcterms:created xsi:type="dcterms:W3CDTF">2015-01-24T17:12:41Z</dcterms:created>
  <dcterms:modified xsi:type="dcterms:W3CDTF">2015-01-24T19:31:21Z</dcterms:modified>
</cp:coreProperties>
</file>