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524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13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867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091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016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13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028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79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45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686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976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619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3240360"/>
          </a:xfrm>
        </p:spPr>
        <p:txBody>
          <a:bodyPr anchor="t">
            <a:normAutofit/>
          </a:bodyPr>
          <a:lstStyle/>
          <a:p>
            <a:r>
              <a:rPr lang="ru-RU" sz="2400" b="1" dirty="0" smtClean="0">
                <a:latin typeface="Century Gothic" panose="020B0502020202020204" pitchFamily="34" charset="0"/>
              </a:rPr>
              <a:t>МОУ «СОШ № 40»</a:t>
            </a:r>
            <a:br>
              <a:rPr lang="ru-RU" sz="2400" b="1" dirty="0" smtClean="0">
                <a:latin typeface="Century Gothic" panose="020B0502020202020204" pitchFamily="34" charset="0"/>
              </a:rPr>
            </a:br>
            <a:r>
              <a:rPr lang="ru-RU" sz="2400" b="1" dirty="0" smtClean="0">
                <a:latin typeface="Century Gothic" panose="020B0502020202020204" pitchFamily="34" charset="0"/>
              </a:rPr>
              <a:t/>
            </a:r>
            <a:br>
              <a:rPr lang="ru-RU" sz="2400" b="1" dirty="0" smtClean="0">
                <a:latin typeface="Century Gothic" panose="020B0502020202020204" pitchFamily="34" charset="0"/>
              </a:rPr>
            </a:br>
            <a:r>
              <a:rPr lang="ru-RU" sz="2400" b="1" dirty="0">
                <a:latin typeface="Century Gothic" panose="020B0502020202020204" pitchFamily="34" charset="0"/>
              </a:rPr>
              <a:t/>
            </a:r>
            <a:br>
              <a:rPr lang="ru-RU" sz="2400" b="1" dirty="0">
                <a:latin typeface="Century Gothic" panose="020B0502020202020204" pitchFamily="34" charset="0"/>
              </a:rPr>
            </a:br>
            <a:r>
              <a:rPr lang="ru-RU" sz="3100" b="1" dirty="0" smtClean="0">
                <a:latin typeface="Century Gothic" panose="020B0502020202020204" pitchFamily="34" charset="0"/>
              </a:rPr>
              <a:t>Презентация по окружающему миру 1 класс</a:t>
            </a:r>
            <a:br>
              <a:rPr lang="ru-RU" sz="3100" b="1" dirty="0" smtClean="0">
                <a:latin typeface="Century Gothic" panose="020B0502020202020204" pitchFamily="34" charset="0"/>
              </a:rPr>
            </a:br>
            <a:r>
              <a:rPr lang="ru-RU" sz="3100" b="1" dirty="0" smtClean="0">
                <a:latin typeface="Century Gothic" panose="020B0502020202020204" pitchFamily="34" charset="0"/>
              </a:rPr>
              <a:t>«Где живут слоны?»</a:t>
            </a:r>
            <a:br>
              <a:rPr lang="ru-RU" sz="3100" b="1" dirty="0" smtClean="0">
                <a:latin typeface="Century Gothic" panose="020B0502020202020204" pitchFamily="34" charset="0"/>
              </a:rPr>
            </a:br>
            <a:endParaRPr lang="ru-RU" sz="3100" b="1" dirty="0">
              <a:latin typeface="Century Gothic" panose="020B0502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581128"/>
            <a:ext cx="9649072" cy="194752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Подготовила: 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Карпова Е.А.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573016"/>
            <a:ext cx="419577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046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Слоны живут в Африке и Индии. </a:t>
            </a:r>
            <a:br>
              <a:rPr lang="ru-RU" sz="2800" dirty="0" smtClean="0"/>
            </a:br>
            <a:r>
              <a:rPr lang="ru-RU" sz="2800" dirty="0" smtClean="0"/>
              <a:t>Они очень умные животные.</a:t>
            </a:r>
            <a:endParaRPr lang="ru-RU" sz="2800" dirty="0"/>
          </a:p>
        </p:txBody>
      </p:sp>
      <p:pic>
        <p:nvPicPr>
          <p:cNvPr id="1026" name="Picture 2" descr="C:\Users\Admin\Desktop\на сайт фото\где живут слоны\IMG_20150211_08272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1" t="4516" r="31290"/>
          <a:stretch/>
        </p:blipFill>
        <p:spPr bwMode="auto">
          <a:xfrm>
            <a:off x="4932040" y="1781047"/>
            <a:ext cx="4080882" cy="499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на сайт фото\где живут слоны\IMG_20150211_0826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38" y="1556792"/>
            <a:ext cx="2720950" cy="303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на сайт фото\где живут слоны\IMG_20150211_0826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79515"/>
            <a:ext cx="3031671" cy="336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76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 Земле есть районы, где круглый год жарко. </a:t>
            </a:r>
            <a:br>
              <a:rPr lang="ru-RU" sz="2400" dirty="0" smtClean="0"/>
            </a:br>
            <a:r>
              <a:rPr lang="ru-RU" sz="2400" dirty="0" smtClean="0"/>
              <a:t>Там живут слоны, носороги и другие животные.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84783"/>
            <a:ext cx="2629534" cy="36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Admin\Desktop\на сайт фото\где живут слоны\IMG_20150211_0829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80928"/>
            <a:ext cx="3924300" cy="37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на сайт фото\где живут слоны\IMG_20150211_0828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41288"/>
            <a:ext cx="2973975" cy="37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87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Приятно вернуться обратно из экспедиции по саванне или экзотическим уголкам тропического леса!</a:t>
            </a:r>
            <a:endParaRPr lang="ru-RU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1268760"/>
            <a:ext cx="6120681" cy="5244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08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45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МОУ «СОШ № 40»   Презентация по окружающему миру 1 класс «Где живут слоны?» </vt:lpstr>
      <vt:lpstr>Слоны живут в Африке и Индии.  Они очень умные животные.</vt:lpstr>
      <vt:lpstr>На Земле есть районы, где круглый год жарко.  Там живут слоны, носороги и другие животные.</vt:lpstr>
      <vt:lpstr>Приятно вернуться обратно из экспедиции по саванне или экзотическим уголкам тропического леса!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«СОШ № 40» Презентация по окружающему миру «Г» </dc:title>
  <dc:creator>Елена</dc:creator>
  <cp:lastModifiedBy>Admin</cp:lastModifiedBy>
  <cp:revision>11</cp:revision>
  <dcterms:created xsi:type="dcterms:W3CDTF">2015-03-19T15:43:41Z</dcterms:created>
  <dcterms:modified xsi:type="dcterms:W3CDTF">2015-03-19T17:37:27Z</dcterms:modified>
</cp:coreProperties>
</file>