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9" r:id="rId5"/>
    <p:sldId id="260" r:id="rId6"/>
    <p:sldId id="268" r:id="rId7"/>
    <p:sldId id="262" r:id="rId8"/>
    <p:sldId id="263" r:id="rId9"/>
    <p:sldId id="26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2E0166-950D-4089-BAEA-30CFD9CF3DC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F2FFE8-6E5A-4413-92B9-E20163DEEE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896252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ИССЛЕДОВАТЕЛЬСКАЯ РАБОТА НА ТЕМУ: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«Стригущий лишай енотовидных собак»</a:t>
            </a:r>
            <a:endParaRPr lang="ru-RU" sz="3300" dirty="0" smtClean="0"/>
          </a:p>
          <a:p>
            <a:r>
              <a:rPr lang="ru-RU" sz="3300" dirty="0" smtClean="0"/>
              <a:t>Автор: Воробьёв Илья </a:t>
            </a:r>
          </a:p>
          <a:p>
            <a:r>
              <a:rPr lang="ru-RU" sz="3300" dirty="0" smtClean="0"/>
              <a:t>Ученик 6 «А»класса СОШ№6 </a:t>
            </a:r>
          </a:p>
          <a:p>
            <a:r>
              <a:rPr lang="ru-RU" sz="3300" dirty="0" smtClean="0"/>
              <a:t>Руководитель: </a:t>
            </a:r>
            <a:r>
              <a:rPr lang="ru-RU" sz="3300" dirty="0" err="1" smtClean="0"/>
              <a:t>Лещенко</a:t>
            </a:r>
            <a:r>
              <a:rPr lang="ru-RU" sz="3300" dirty="0" smtClean="0"/>
              <a:t> Т.В.</a:t>
            </a:r>
          </a:p>
          <a:p>
            <a:r>
              <a:rPr lang="ru-RU" sz="3300" dirty="0" smtClean="0"/>
              <a:t>ПДО ЭБЦ г.Лабинска</a:t>
            </a:r>
            <a:endParaRPr lang="ru-RU" sz="33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0"/>
            <a:ext cx="6072230" cy="107154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Выводы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550072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 ходе проведения опыта, мы познакомились с огромным количеством литературы, узнали много нового о жизни морских свинок, и о страшном заболевании </a:t>
            </a:r>
            <a:r>
              <a:rPr lang="ru-RU" sz="3600" b="1" dirty="0" smtClean="0"/>
              <a:t>Стригущий лишай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При проведении опыта мы разделили животных, на три группы и провели медикаментозное лечение, в результате которого мы спасли шесть морских свинок. К сожалению четырех зверьков не удалось спасти, хотя мы пытались их вылечить.</a:t>
            </a:r>
          </a:p>
          <a:p>
            <a:r>
              <a:rPr lang="ru-RU" sz="2400" b="1" dirty="0" smtClean="0"/>
              <a:t>Можно сделать вывод, что если мы столкнулись с таким заболеванием, не нужно опускать руки и уничтожать поголовье заболевших, нужно грамотно подобрать лечение и постараться помочь.</a:t>
            </a:r>
          </a:p>
          <a:p>
            <a:r>
              <a:rPr lang="ru-RU" sz="2400" b="1" dirty="0" smtClean="0"/>
              <a:t>Я считаю, что у нас все получилось.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143932" cy="3286148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sz="8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Енотовидные собаки </a:t>
            </a:r>
            <a:endParaRPr lang="ru-RU" sz="6600" dirty="0"/>
          </a:p>
        </p:txBody>
      </p:sp>
      <p:pic>
        <p:nvPicPr>
          <p:cNvPr id="6" name="Содержимое 5" descr="20140417_0905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959952"/>
            <a:ext cx="7759374" cy="436464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764384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 </a:t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 smtClean="0"/>
              <a:t>Цель: </a:t>
            </a:r>
            <a:r>
              <a:rPr lang="ru-RU" sz="5400" dirty="0" smtClean="0"/>
              <a:t>Исследованием выявить основные причины возникновения стригущего лишая у енотовидных собак.</a:t>
            </a:r>
            <a:br>
              <a:rPr lang="ru-RU" sz="5400" dirty="0" smtClean="0"/>
            </a:br>
            <a:r>
              <a:rPr lang="ru-RU" sz="5400" dirty="0" smtClean="0"/>
              <a:t> 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dirty="0" smtClean="0"/>
              <a:t>1.Ознакомиться по литературным источникам с заболеванием стригущий лишай .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2.Подготовить лекарственные материалы для проведения опыта.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3.Выполнить необходимое исследования и проанализировать полученные данные.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Для проведения опыта енотовидных собак разделили на три группы 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1 группа – здоровые (контроль)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2 группа – слабо заболевшие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3 группа – сильно заболевшие.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В ходе проведения данного опыта мы лечили енотовидных собак  , и переводили их из одной группы в другую.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06" y="1000110"/>
          <a:ext cx="9072593" cy="4805585"/>
        </p:xfrm>
        <a:graphic>
          <a:graphicData uri="http://schemas.openxmlformats.org/drawingml/2006/table">
            <a:tbl>
              <a:tblPr/>
              <a:tblGrid>
                <a:gridCol w="969687"/>
                <a:gridCol w="5029884"/>
                <a:gridCol w="3073022"/>
              </a:tblGrid>
              <a:tr h="1670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Номер группы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Степень заражения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Количество голов на начало опыта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6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1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Здоровые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kern="150" dirty="0" smtClean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50" dirty="0" smtClean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5</a:t>
                      </a:r>
                      <a:endParaRPr lang="ru-RU" sz="32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6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2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Слабо зараженные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kern="150" dirty="0" smtClean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50" dirty="0" smtClean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5</a:t>
                      </a:r>
                      <a:endParaRPr lang="ru-RU" sz="32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6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3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Сильно зараженные</a:t>
                      </a: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kern="150" dirty="0" smtClean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kern="150" dirty="0" smtClean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5</a:t>
                      </a:r>
                      <a:endParaRPr lang="ru-RU" sz="32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34816" marR="34816" marT="34816" marB="348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70575" y="-33010"/>
            <a:ext cx="197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Таблица№1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2" y="1142985"/>
          <a:ext cx="9144001" cy="5521143"/>
        </p:xfrm>
        <a:graphic>
          <a:graphicData uri="http://schemas.openxmlformats.org/drawingml/2006/table">
            <a:tbl>
              <a:tblPr/>
              <a:tblGrid>
                <a:gridCol w="2285768"/>
                <a:gridCol w="2285768"/>
                <a:gridCol w="2285768"/>
                <a:gridCol w="2286697"/>
              </a:tblGrid>
              <a:tr h="414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Мероприятие  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1 группа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2 группа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3 группа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Обработка клеток</a:t>
                      </a: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Обработка инвентаря креолином</a:t>
                      </a: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Вакцинация</a:t>
                      </a: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Лечение </a:t>
                      </a:r>
                      <a:r>
                        <a:rPr lang="ru-RU" sz="2400" kern="150" dirty="0" err="1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ивермек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Вакцинация  через 10 дней после выздоровления</a:t>
                      </a: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solidFill>
                            <a:schemeClr val="tx1"/>
                          </a:solidFill>
                          <a:latin typeface="Times New Roman"/>
                          <a:ea typeface="Lucida Sans Unicode"/>
                          <a:cs typeface="Tahoma"/>
                        </a:rPr>
                        <a:t>+</a:t>
                      </a:r>
                      <a:endParaRPr lang="ru-RU" sz="2400" kern="150" dirty="0">
                        <a:solidFill>
                          <a:schemeClr val="tx1"/>
                        </a:solidFill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-7978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Таблица №2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Мероприятия, проведенные в ходе лечения.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фото конкурс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6477045" cy="485778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 конкурс 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7286644" cy="546498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Собаки после лечения</a:t>
            </a:r>
            <a:endParaRPr lang="ru-RU" dirty="0"/>
          </a:p>
        </p:txBody>
      </p:sp>
      <p:pic>
        <p:nvPicPr>
          <p:cNvPr id="8" name="Содержимое 7" descr="20140417_085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2928934"/>
            <a:ext cx="4814726" cy="2708283"/>
          </a:xfrm>
          <a:scene3d>
            <a:camera prst="orthographicFront">
              <a:rot lat="0" lon="20099981" rev="16200000"/>
            </a:camera>
            <a:lightRig rig="threePt" dir="t"/>
          </a:scene3d>
        </p:spPr>
      </p:pic>
      <p:pic>
        <p:nvPicPr>
          <p:cNvPr id="12" name="Рисунок 11" descr="20140417_0905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214554"/>
            <a:ext cx="516273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281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ИССЛЕДОВАТЕЛЬСКАЯ РАБОТА НА ТЕМУ:</vt:lpstr>
      <vt:lpstr>Енотовидные собаки </vt:lpstr>
      <vt:lpstr>       Цель: Исследованием выявить основные причины возникновения стригущего лишая у енотовидных собак.    </vt:lpstr>
      <vt:lpstr>Задачи:</vt:lpstr>
      <vt:lpstr>Слайд 5</vt:lpstr>
      <vt:lpstr>Слайд 6</vt:lpstr>
      <vt:lpstr>Слайд 7</vt:lpstr>
      <vt:lpstr>Слайд 8</vt:lpstr>
      <vt:lpstr>Собаки после лечения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</dc:title>
  <dc:creator>татьяна</dc:creator>
  <cp:lastModifiedBy>татьяна</cp:lastModifiedBy>
  <cp:revision>20</cp:revision>
  <dcterms:created xsi:type="dcterms:W3CDTF">2013-04-24T05:54:36Z</dcterms:created>
  <dcterms:modified xsi:type="dcterms:W3CDTF">2014-04-17T05:17:21Z</dcterms:modified>
</cp:coreProperties>
</file>