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A09818A-1697-4CD6-A49A-55FF05CF4D1D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7B6E4F-BED9-47D6-9D58-8FA52198EB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est-animation.ru/givotnie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best-animation.ru/gorod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509120"/>
            <a:ext cx="5637010" cy="1425544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для детей старшего дошкольного возраста.</a:t>
            </a:r>
          </a:p>
          <a:p>
            <a:r>
              <a:rPr lang="ru-RU" dirty="0" smtClean="0"/>
              <a:t>Составила воспитатель: </a:t>
            </a:r>
            <a:r>
              <a:rPr lang="ru-RU" dirty="0" err="1" smtClean="0"/>
              <a:t>Мудрицкая</a:t>
            </a:r>
            <a:r>
              <a:rPr lang="ru-RU" dirty="0" smtClean="0"/>
              <a:t> Н.Н.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175351" cy="2520280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Как на масляной недели у кота глаза блестели…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6" descr="Отчёт Verunchik (Фото стр.1, ДО-ПОСЛЕ стр. 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688"/>
            <a:ext cx="1907704" cy="18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Торты, украшенные кремом (3) - ХЛЕБОПЕЧКА.РУ - рецепты, отзывы, инструкц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1966989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366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6540"/>
            <a:ext cx="7200800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«Прощёное воскресение»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6" descr="Отчёт Verunchik (Фото стр.1, ДО-ПОСЛЕ стр. 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688"/>
            <a:ext cx="1907704" cy="18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7984" y="2276872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ВОСКРЕСЕНЬЕ светлое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быстро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наступает.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Облегчают душу все в "ПРОЩЁНЫЙ ДЕНЬ".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Чучело соломенное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– </a:t>
            </a:r>
          </a:p>
          <a:p>
            <a:pPr algn="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Зимушку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- сжигают,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Нарядив в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тулупчик,</a:t>
            </a:r>
          </a:p>
          <a:p>
            <a:pPr algn="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валенки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, ремень...</a:t>
            </a:r>
          </a:p>
        </p:txBody>
      </p:sp>
      <p:pic>
        <p:nvPicPr>
          <p:cNvPr id="10242" name="Picture 2" descr="Веселая масленица. Фишкина Дач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532859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93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Отчёт Verunchik (Фото стр.1, ДО-ПОСЛЕ стр. 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688"/>
            <a:ext cx="1907704" cy="18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масленица Записи с меткой масленица Евгения Шерман. Мои стих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184" y="177281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439431"/>
            <a:ext cx="61510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Как на масляной недели у кота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глаза блестели…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6949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Отчёт Verunchik (Фото стр.1, ДО-ПОСЛЕ стр. 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688"/>
            <a:ext cx="1907704" cy="18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260648"/>
            <a:ext cx="5291833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Понедельник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- «встреча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</a:p>
          <a:p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Ой, да Масленица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На двор въезжает!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Широкая на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двор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въезжает!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Ой, да Масленица,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Широкая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погости недельку,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Недельку!</a:t>
            </a:r>
          </a:p>
          <a:p>
            <a:endParaRPr lang="ru-RU" dirty="0"/>
          </a:p>
        </p:txBody>
      </p:sp>
      <p:pic>
        <p:nvPicPr>
          <p:cNvPr id="6147" name="Picture 3" descr="история Записи в рубрике история Дневник Запасного игрока : 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844824"/>
            <a:ext cx="5719595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3244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8813" y="4065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Вторник – «</a:t>
            </a:r>
            <a:r>
              <a:rPr lang="ru-RU" sz="4400" dirty="0" err="1" smtClean="0">
                <a:solidFill>
                  <a:schemeClr val="accent1">
                    <a:lumMod val="75000"/>
                  </a:schemeClr>
                </a:solidFill>
              </a:rPr>
              <a:t>заигрыши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6" descr="Отчёт Verunchik (Фото стр.1, ДО-ПОСЛЕ стр. 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688"/>
            <a:ext cx="1907704" cy="18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@дневники - О Средневековье, о книгах, о музыке и кино, о Дж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59"/>
            <a:ext cx="3913592" cy="5169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9208" y="2348880"/>
            <a:ext cx="376086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Разгулялись игры,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пляски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,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Шуткою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часы полны,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 горок катятся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салазки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,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Из печей летят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блины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2483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65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Среда – «лакомка»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6" descr="Отчёт Verunchik (Фото стр.1, ДО-ПОСЛЕ стр. 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688"/>
            <a:ext cx="1907704" cy="18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146" y="1628800"/>
            <a:ext cx="2871299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Тетушка Варвара,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меня матушка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послала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Дай сковороды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да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сковородничка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мучки да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подмазочки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Вода в печи,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хочет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блины печи.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Где блины,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тут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и мы.</a:t>
            </a:r>
          </a:p>
          <a:p>
            <a:endParaRPr lang="ru-RU" dirty="0"/>
          </a:p>
        </p:txBody>
      </p:sp>
      <p:pic>
        <p:nvPicPr>
          <p:cNvPr id="4098" name="Picture 2" descr="Да ТВР-панорама onl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112363"/>
            <a:ext cx="6081192" cy="343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3214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65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Четверг – «разгуляй»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4" name="Picture 6" descr="Отчёт Verunchik (Фото стр.1, ДО-ПОСЛЕ стр. 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688"/>
            <a:ext cx="1907704" cy="18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88470" y="1844824"/>
            <a:ext cx="372730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Расшумись,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разгуляй!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Развлеченья подавай!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Шум, забавы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, шутки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смех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Вот веселие для всех!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Покатай нас на санях,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На отважных 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hlinkClick r:id="rId3" tooltip="Красивые анимации, анимационные картинки, открытки Животные, стихи и небольшие рассказы"/>
              </a:rPr>
              <a:t>лошадях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!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Пусть гремит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кулачный</a:t>
            </a:r>
          </a:p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бой,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hlinkClick r:id="rId4" tooltip="Красивые анимации, анимационные картинки, открытки Город, стихи и небольшие рассказы"/>
              </a:rPr>
              <a:t>Городок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возьмем</a:t>
            </a:r>
          </a:p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гурьбой!..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После радостной игры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Ждем широкие пиры!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538288"/>
            <a:ext cx="5192645" cy="41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11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8542" y="406540"/>
            <a:ext cx="78123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Пятница – «тёщины вечёрки»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6" descr="Отчёт Verunchik (Фото стр.1, ДО-ПОСЛЕ стр. 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688"/>
            <a:ext cx="1907704" cy="18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Электронные сигареты - Нет в кармане больше пачки сигарет :)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5904656" cy="431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733256"/>
            <a:ext cx="80842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«Хоть тещины блинки сладки, да тещ угощают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Масленую зятьки».</a:t>
            </a:r>
          </a:p>
        </p:txBody>
      </p:sp>
    </p:spTree>
    <p:extLst>
      <p:ext uri="{BB962C8B-B14F-4D97-AF65-F5344CB8AC3E}">
        <p14:creationId xmlns:p14="http://schemas.microsoft.com/office/powerpoint/2010/main" val="5088252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Суббота – «</a:t>
            </a: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</a:rPr>
              <a:t>золовкины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 посиделки»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6" descr="Отчёт Verunchik (Фото стр.1, ДО-ПОСЛЕ стр. 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688"/>
            <a:ext cx="1907704" cy="18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Славянские языческие и православные праздники. Обсуждение на Дневники на К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6391275" cy="45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8167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6400800" cy="4464496"/>
          </a:xfrm>
        </p:spPr>
        <p:txBody>
          <a:bodyPr>
            <a:noAutofit/>
          </a:bodyPr>
          <a:lstStyle/>
          <a:p>
            <a:pPr marL="365760" lvl="1" indent="0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Близится СУББОТА - "ЗОЛОВКИ УГОЩЕНИЕ".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Вся родня встречается, водит хоровод.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Праздник продолжается, общее веселье.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Славно провожает Зимушку народ!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6" descr="Отчёт Verunchik (Фото стр.1, ДО-ПОСЛЕ стр. 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688"/>
            <a:ext cx="1907704" cy="18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Сайт газе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17032"/>
            <a:ext cx="3970412" cy="304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4312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</TotalTime>
  <Words>161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Как на масляной недели у кота глаза блестели…</vt:lpstr>
      <vt:lpstr>Презентация PowerPoint</vt:lpstr>
      <vt:lpstr>Презентация PowerPoint</vt:lpstr>
      <vt:lpstr>Вторник – «заигрыши»</vt:lpstr>
      <vt:lpstr>Среда – «лакомка»</vt:lpstr>
      <vt:lpstr>Четверг – «разгуляй»</vt:lpstr>
      <vt:lpstr>Пятница – «тёщины вечёрки»</vt:lpstr>
      <vt:lpstr>Суббота – «золовкины посиделки»</vt:lpstr>
      <vt:lpstr>Презентация PowerPoint</vt:lpstr>
      <vt:lpstr>«Прощёное воскресение»</vt:lpstr>
    </vt:vector>
  </TitlesOfParts>
  <Company>XTreme.ws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 масляной недели у кота глаза блестели…</dc:title>
  <dc:creator>XTreme.ws</dc:creator>
  <cp:lastModifiedBy>XTreme.ws</cp:lastModifiedBy>
  <cp:revision>7</cp:revision>
  <dcterms:created xsi:type="dcterms:W3CDTF">2015-02-19T19:24:12Z</dcterms:created>
  <dcterms:modified xsi:type="dcterms:W3CDTF">2015-02-19T20:24:22Z</dcterms:modified>
</cp:coreProperties>
</file>