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3" r:id="rId4"/>
    <p:sldId id="258" r:id="rId5"/>
    <p:sldId id="259" r:id="rId6"/>
    <p:sldId id="261" r:id="rId7"/>
    <p:sldId id="260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19.03.2015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90961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19.03.2015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22830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19.03.2015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67696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19.03.2015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85418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19.03.2015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29007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19.03.2015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11069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19.03.2015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85824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19.03.2015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0057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19.03.2015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4362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19.03.2015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79257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19.03.2015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22870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B398A-3912-452A-A356-E725FF57E155}" type="datetimeFigureOut">
              <a:rPr lang="ru-RU" smtClean="0"/>
              <a:pPr/>
              <a:t>19.03.2015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7AE7D-FEF9-4937-AF6D-0814C1E9013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44519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19672" y="2492896"/>
            <a:ext cx="69847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«Горжусь своим  прадедушкой»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55976" y="4869160"/>
            <a:ext cx="44999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Выполнила: ученица 2 класса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МКОУ «Цаганаманская гимназия»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Мушаева Кишта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88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83568" y="1031250"/>
            <a:ext cx="8136904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Война - это страшное слово. Война уносит   жизни людей, приносит много горя и страданий.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Великая Отечественная Война. Фотохроника. Часть 2 &quot; 24Warez.Ru - Эксклюзивные НОВИНКИ и РЕЛИЗЫ"/>
          <p:cNvPicPr>
            <a:picLocks noChangeAspect="1" noChangeArrowheads="1"/>
          </p:cNvPicPr>
          <p:nvPr/>
        </p:nvPicPr>
        <p:blipFill>
          <a:blip r:embed="rId2" cstate="print"/>
          <a:srcRect l="3764" t="24074" r="4648" b="7407"/>
          <a:stretch>
            <a:fillRect/>
          </a:stretch>
        </p:blipFill>
        <p:spPr bwMode="auto">
          <a:xfrm>
            <a:off x="1259632" y="2780928"/>
            <a:ext cx="6696744" cy="33942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52004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836712"/>
            <a:ext cx="81369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Скоро мы будем праздновать  Великую Победу. За эту победу, за мирное небо над головой мы обязаны нашим ветеранам.</a:t>
            </a:r>
            <a:endParaRPr lang="ru-RU" sz="3200" dirty="0"/>
          </a:p>
        </p:txBody>
      </p:sp>
      <p:pic>
        <p:nvPicPr>
          <p:cNvPr id="3" name="Picture 3" descr="Megaskidka.uz: 9 Мая. День воспоминаний о великих ратных подвигах наших предков и о великом времени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492896"/>
            <a:ext cx="5544616" cy="370565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835696" y="260648"/>
            <a:ext cx="712879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ой прадедушка по маминой линии - Сериков Николай Михайлович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тоже защищал нашу Родину во время Великой Отечественной Войны.</a:t>
            </a: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окончил Харьковское пехотное училище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 время войны </a:t>
            </a: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был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командиром батальона.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4211" t="7895" r="19471" b="28945"/>
          <a:stretch>
            <a:fillRect/>
          </a:stretch>
        </p:blipFill>
        <p:spPr bwMode="auto">
          <a:xfrm>
            <a:off x="3419872" y="2924944"/>
            <a:ext cx="2601923" cy="371703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45040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620688"/>
            <a:ext cx="77048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 храбрость  и  отвагу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моего прадедушку наградили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медалями и орденами.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C:\Users\Admin\YandexDisk\дед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276872"/>
            <a:ext cx="6295338" cy="402002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620688"/>
            <a:ext cx="74168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Мой прадедушка прошел всю войну и вернулся домой уже в звании капитана Советской Армии.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2564904"/>
            <a:ext cx="6046427" cy="363541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 flipH="1">
            <a:off x="1043608" y="764704"/>
            <a:ext cx="748883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горжусь прадедушкой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всегда буду помнить  и чтить его память. Спасибо тебе, мой прадедушка, спасибо вам, ветераны за  наше безоблачное детство и нашу мирную жизнь.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7" name="Picture 5" descr="В дни всенародного праздника - светлого Дня Победы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852936"/>
            <a:ext cx="2952328" cy="38102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2060848"/>
            <a:ext cx="7128792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Источники:</a:t>
            </a:r>
          </a:p>
          <a:p>
            <a:endParaRPr lang="ru-RU" dirty="0" smtClean="0"/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1.Фото из семейного архива  Шейко Н. Н, дочери Серикова Н.М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2.Фото из семейного архива  Мушаевой С.В, внучки  Серикова Н.М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http://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yandex.ru/images/search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176</Words>
  <Application>Microsoft Office PowerPoint</Application>
  <PresentationFormat>Экран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Интернат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user1</dc:creator>
  <cp:lastModifiedBy>Светлана Валерьевна</cp:lastModifiedBy>
  <cp:revision>15</cp:revision>
  <dcterms:created xsi:type="dcterms:W3CDTF">2015-02-17T08:35:42Z</dcterms:created>
  <dcterms:modified xsi:type="dcterms:W3CDTF">2015-03-19T09:02:52Z</dcterms:modified>
</cp:coreProperties>
</file>