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Масленица на Руси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400800" cy="435771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среду, 18 февраля, в нашу школу приходили гости, донская молодёжная православная организация. Они рассказали нам об истории праздника Масленица, о том как раньше люди его отмечали, в какие игры играли, какие угощения готовили! Показали нам мультфильм, поиграли с нами в игры, а  потом было угощение: блины с вареньем и мёдом!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7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7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57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7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</Words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Масленица на Руси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Масленица на Руси</dc:title>
  <dc:creator>Admin</dc:creator>
  <cp:lastModifiedBy>Admin</cp:lastModifiedBy>
  <cp:revision>1</cp:revision>
  <dcterms:created xsi:type="dcterms:W3CDTF">2015-03-19T06:59:26Z</dcterms:created>
  <dcterms:modified xsi:type="dcterms:W3CDTF">2015-03-19T07:06:33Z</dcterms:modified>
</cp:coreProperties>
</file>