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5" r:id="rId2"/>
    <p:sldId id="273" r:id="rId3"/>
    <p:sldId id="276" r:id="rId4"/>
    <p:sldId id="293" r:id="rId5"/>
    <p:sldId id="278" r:id="rId6"/>
    <p:sldId id="296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DF541-AC1F-4767-96A9-C3021CE7CC5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7035-DF76-454F-BB6E-D7ED4139D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063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0">
              <a:schemeClr val="accent4">
                <a:lumMod val="45000"/>
                <a:lumOff val="55000"/>
              </a:schemeClr>
            </a:gs>
            <a:gs pos="62000">
              <a:schemeClr val="accent4">
                <a:lumMod val="45000"/>
                <a:lumOff val="55000"/>
              </a:schemeClr>
            </a:gs>
            <a:gs pos="92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3600" y="1752599"/>
            <a:ext cx="5257800" cy="28194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речи детей средствами развития мелкой моторики в режимных моментах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5867400"/>
            <a:ext cx="6248400" cy="762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воспитатель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Камалутдинова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О.Л.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28600" y="152400"/>
            <a:ext cx="8839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детский сад №299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Октябрьского района городского округа город Уфа Республики Башкортостан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8336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" y="5562600"/>
            <a:ext cx="8686800" cy="1143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– это инсценировки каких-либо рифмованных историй, сказок при помощи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пальцев. Способствует развитию речи и творческой деятельности.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01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7075" y="1008036"/>
            <a:ext cx="6797725" cy="4531818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199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50000">
              <a:srgbClr val="C6B9D5"/>
            </a:gs>
            <a:gs pos="27000">
              <a:srgbClr val="C6B9D5"/>
            </a:gs>
            <a:gs pos="0">
              <a:schemeClr val="accent4">
                <a:lumMod val="45000"/>
                <a:lumOff val="55000"/>
              </a:schemeClr>
            </a:gs>
            <a:gs pos="72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8197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Выкладывание мозаики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99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5" y="1161197"/>
            <a:ext cx="6788945" cy="45259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597" y="5673512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совершенствование тонких движений кончиков пальцев,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рук;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цветовым свойствам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98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6" y="1143000"/>
            <a:ext cx="6788945" cy="45259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597" y="5677468"/>
            <a:ext cx="8686800" cy="1139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пространственной ориентировки, внимания,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точности глазомера, последовательности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формирование   навыка шнуровки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Нанизывание бусин, пуговиц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99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6" y="990600"/>
            <a:ext cx="6788945" cy="4525963"/>
          </a:xfrm>
        </p:spPr>
      </p:pic>
      <p:sp>
        <p:nvSpPr>
          <p:cNvPr id="3" name="Прямоугольник 2"/>
          <p:cNvSpPr/>
          <p:nvPr/>
        </p:nvSpPr>
        <p:spPr>
          <a:xfrm>
            <a:off x="152400" y="5668963"/>
            <a:ext cx="876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учить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 отдельные мелкие предметы (бусинки); развивать координацию обеих рук; формировать целенаправленность действий и эмоциональное отношение к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388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23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0" y="1166884"/>
            <a:ext cx="6034617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" y="58674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знакомить на практике с геометрическими понятиями, развивать пространственное воображение, зрительное восприятие информации.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148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Формирование речи детей средствами развития мелкой моторики в режимных моментах</vt:lpstr>
      <vt:lpstr>Пальчиковые игры – это инсценировки каких-либо рифмованных историй, сказок при помощи пальцев. Способствует развитию речи и творческой деятельности.</vt:lpstr>
      <vt:lpstr>Выкладывание мозаики</vt:lpstr>
      <vt:lpstr>Шнуровка</vt:lpstr>
      <vt:lpstr>Нанизывание бусин, пуговиц</vt:lpstr>
      <vt:lpstr>Оригами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Элина</cp:lastModifiedBy>
  <cp:revision>92</cp:revision>
  <dcterms:created xsi:type="dcterms:W3CDTF">2014-11-17T11:28:07Z</dcterms:created>
  <dcterms:modified xsi:type="dcterms:W3CDTF">2015-03-19T08:06:18Z</dcterms:modified>
</cp:coreProperties>
</file>