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8" r:id="rId2"/>
    <p:sldId id="259" r:id="rId3"/>
    <p:sldId id="258" r:id="rId4"/>
    <p:sldId id="256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DF541-AC1F-4767-96A9-C3021CE7CC5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67035-DF76-454F-BB6E-D7ED4139D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0631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0">
              <a:schemeClr val="accent4">
                <a:lumMod val="45000"/>
                <a:lumOff val="55000"/>
              </a:schemeClr>
            </a:gs>
            <a:gs pos="62000">
              <a:schemeClr val="accent4">
                <a:lumMod val="45000"/>
                <a:lumOff val="55000"/>
              </a:schemeClr>
            </a:gs>
            <a:gs pos="92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8" y="2388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Обводка по контуру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23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5" y="1166884"/>
            <a:ext cx="6788945" cy="4525963"/>
          </a:xfrm>
        </p:spPr>
      </p:pic>
      <p:sp>
        <p:nvSpPr>
          <p:cNvPr id="3" name="Прямоугольник 2"/>
          <p:cNvSpPr/>
          <p:nvPr/>
        </p:nvSpPr>
        <p:spPr>
          <a:xfrm>
            <a:off x="327546" y="5943600"/>
            <a:ext cx="85116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воспринимать предмет с помощью обводящего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движения, развивать графические навыки.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388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Пересыпание крупы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00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166884"/>
            <a:ext cx="3581400" cy="5372099"/>
          </a:xfrm>
        </p:spPr>
      </p:pic>
      <p:pic>
        <p:nvPicPr>
          <p:cNvPr id="7" name="Содержимое 6" descr="IMG_008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166884"/>
            <a:ext cx="3576852" cy="53652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Перебирание крупы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01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6782" y="990600"/>
            <a:ext cx="7350436" cy="452596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8600" y="5867400"/>
            <a:ext cx="8763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тонких движений рук, ловкости.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400" y="31845"/>
            <a:ext cx="89154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Раскладывание крупы, сыпучих материалов по контуру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IMG_01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2337" y="1463452"/>
            <a:ext cx="8035525" cy="53570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015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 крупе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IMG_018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045457"/>
            <a:ext cx="3802126" cy="5535965"/>
          </a:xfrm>
        </p:spPr>
      </p:pic>
      <p:pic>
        <p:nvPicPr>
          <p:cNvPr id="9" name="Содержимое 8" descr="IMG_018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91000" y="2133600"/>
            <a:ext cx="4814045" cy="33114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40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Обводка по контуру </vt:lpstr>
      <vt:lpstr>Пересыпание крупы</vt:lpstr>
      <vt:lpstr>Перебирание крупы</vt:lpstr>
      <vt:lpstr>Раскладывание крупы, сыпучих материалов по контуру</vt:lpstr>
      <vt:lpstr>Рисование по крупе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Элина</dc:creator>
  <cp:lastModifiedBy>Элина</cp:lastModifiedBy>
  <cp:revision>89</cp:revision>
  <dcterms:created xsi:type="dcterms:W3CDTF">2014-11-17T11:28:07Z</dcterms:created>
  <dcterms:modified xsi:type="dcterms:W3CDTF">2015-03-19T08:10:39Z</dcterms:modified>
</cp:coreProperties>
</file>