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3" r:id="rId2"/>
    <p:sldId id="282" r:id="rId3"/>
    <p:sldId id="261" r:id="rId4"/>
    <p:sldId id="269" r:id="rId5"/>
    <p:sldId id="280" r:id="rId6"/>
    <p:sldId id="310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DF541-AC1F-4767-96A9-C3021CE7CC5B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567035-DF76-454F-BB6E-D7ED4139D8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0631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0">
              <a:schemeClr val="accent4">
                <a:lumMod val="45000"/>
                <a:lumOff val="55000"/>
              </a:schemeClr>
            </a:gs>
            <a:gs pos="62000">
              <a:schemeClr val="accent4">
                <a:lumMod val="45000"/>
                <a:lumOff val="55000"/>
              </a:schemeClr>
            </a:gs>
            <a:gs pos="92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31845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«Накорми поросенка»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IMG_98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073247"/>
            <a:ext cx="8534399" cy="56895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Наматывание нити на клубок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IMG_02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6537" y="914400"/>
            <a:ext cx="6910926" cy="4525963"/>
          </a:xfrm>
        </p:spPr>
      </p:pic>
      <p:sp>
        <p:nvSpPr>
          <p:cNvPr id="3" name="Прямоугольник 2"/>
          <p:cNvSpPr/>
          <p:nvPr/>
        </p:nvSpPr>
        <p:spPr>
          <a:xfrm>
            <a:off x="36394" y="5440363"/>
            <a:ext cx="891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концентрацию внимания и координацию движений.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Сматывание лент, шнурков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Содержимое 8" descr="IMG_010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362200" y="891653"/>
            <a:ext cx="3962400" cy="59436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199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прищепками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Содержимое 5" descr="IMG_03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547" y="1138451"/>
            <a:ext cx="7200901" cy="4800600"/>
          </a:xfrm>
        </p:spPr>
      </p:pic>
      <p:sp>
        <p:nvSpPr>
          <p:cNvPr id="5" name="Прямоугольник 4"/>
          <p:cNvSpPr/>
          <p:nvPr/>
        </p:nvSpPr>
        <p:spPr>
          <a:xfrm>
            <a:off x="114298" y="6104077"/>
            <a:ext cx="8915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 развитие движения сжимания и разжимания кончиков пальцев.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Самомассаж с помощью массажёров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288919"/>
            <a:ext cx="6788944" cy="4525963"/>
          </a:xfrm>
        </p:spPr>
      </p:pic>
      <p:sp>
        <p:nvSpPr>
          <p:cNvPr id="3" name="Прямоугольник 2"/>
          <p:cNvSpPr/>
          <p:nvPr/>
        </p:nvSpPr>
        <p:spPr>
          <a:xfrm>
            <a:off x="495299" y="5926589"/>
            <a:ext cx="815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иммунитета, совершенствование координационных способностей рук. 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997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57200"/>
            <a:ext cx="9108083" cy="6073915"/>
          </a:xfrm>
        </p:spPr>
      </p:pic>
    </p:spTree>
    <p:extLst>
      <p:ext uri="{BB962C8B-B14F-4D97-AF65-F5344CB8AC3E}">
        <p14:creationId xmlns="" xmlns:p14="http://schemas.microsoft.com/office/powerpoint/2010/main" val="122538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</TotalTime>
  <Words>51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Игра «Накорми поросенка»</vt:lpstr>
      <vt:lpstr>Наматывание нити на клубок</vt:lpstr>
      <vt:lpstr>Сматывание лент, шнурков</vt:lpstr>
      <vt:lpstr>Игры с прищепками</vt:lpstr>
      <vt:lpstr>Самомассаж с помощью массажёров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Элина</dc:creator>
  <cp:lastModifiedBy>Элина</cp:lastModifiedBy>
  <cp:revision>88</cp:revision>
  <dcterms:created xsi:type="dcterms:W3CDTF">2014-11-17T11:28:07Z</dcterms:created>
  <dcterms:modified xsi:type="dcterms:W3CDTF">2015-03-19T08:12:05Z</dcterms:modified>
</cp:coreProperties>
</file>