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DE44-74A9-4F35-885D-3F9A57726013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D248-C92F-4A8F-8635-2B23D2DEB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DE44-74A9-4F35-885D-3F9A57726013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D248-C92F-4A8F-8635-2B23D2DEB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DE44-74A9-4F35-885D-3F9A57726013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D248-C92F-4A8F-8635-2B23D2DEB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DE44-74A9-4F35-885D-3F9A57726013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D248-C92F-4A8F-8635-2B23D2DEB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DE44-74A9-4F35-885D-3F9A57726013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D248-C92F-4A8F-8635-2B23D2DEB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DE44-74A9-4F35-885D-3F9A57726013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D248-C92F-4A8F-8635-2B23D2DEB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DE44-74A9-4F35-885D-3F9A57726013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D248-C92F-4A8F-8635-2B23D2DEB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DE44-74A9-4F35-885D-3F9A57726013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A2D248-C92F-4A8F-8635-2B23D2DEB7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DE44-74A9-4F35-885D-3F9A57726013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D248-C92F-4A8F-8635-2B23D2DEB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DE44-74A9-4F35-885D-3F9A57726013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5A2D248-C92F-4A8F-8635-2B23D2DEB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A63DE44-74A9-4F35-885D-3F9A57726013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D248-C92F-4A8F-8635-2B23D2DEB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A63DE44-74A9-4F35-885D-3F9A57726013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5A2D248-C92F-4A8F-8635-2B23D2DEB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428604"/>
            <a:ext cx="6480048" cy="2301240"/>
          </a:xfrm>
        </p:spPr>
        <p:txBody>
          <a:bodyPr>
            <a:prstTxWarp prst="textInflateBottom">
              <a:avLst/>
            </a:prstTxWarp>
            <a:normAutofit/>
          </a:bodyPr>
          <a:lstStyle/>
          <a:p>
            <a:pPr algn="ctr"/>
            <a:r>
              <a:rPr lang="ru-RU" sz="9600" cap="none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Нетбук</a:t>
            </a:r>
            <a:endParaRPr lang="ru-RU" sz="9600" cap="none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3786190"/>
            <a:ext cx="6786578" cy="2071702"/>
          </a:xfrm>
        </p:spPr>
        <p:txBody>
          <a:bodyPr/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Шиповалова</a:t>
            </a:r>
            <a:r>
              <a:rPr lang="ru-RU" dirty="0" smtClean="0"/>
              <a:t> Ю.</a:t>
            </a:r>
          </a:p>
          <a:p>
            <a:r>
              <a:rPr lang="ru-RU" dirty="0" smtClean="0"/>
              <a:t>Группы КС-12</a:t>
            </a:r>
            <a:endParaRPr lang="ru-RU" dirty="0"/>
          </a:p>
        </p:txBody>
      </p:sp>
      <p:pic>
        <p:nvPicPr>
          <p:cNvPr id="4" name="Рисунок 3" descr="file_120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643182"/>
            <a:ext cx="4000528" cy="32397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30003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Нетбук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 — субноутбук с относительно невысокой производительностью, предназначенный в основном для выхода в Интернет. Обладает небольшой диагональю экрана в 7—12 дюймов, низким энергопотреблением, небольшим весом и относительно невысокой стоимостью.</a:t>
            </a:r>
            <a:endParaRPr lang="ru-RU" sz="2400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2143116"/>
            <a:ext cx="7000924" cy="4714884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401080" cy="5000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Аппаратное обеспечение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628652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 </a:t>
            </a:r>
            <a:r>
              <a:rPr lang="ru-RU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нетбуках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используются экономичные процессоры (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ULV)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и наборы системной логики. Почти все </a:t>
            </a:r>
            <a:r>
              <a:rPr lang="ru-RU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нетбуки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снабжены модулями беспроводных сетей 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Wi-Fi,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некоторые — </a:t>
            </a:r>
            <a:r>
              <a:rPr lang="en-US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WiMAX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часто есть интерфейс 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Bluetooth.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Обычно имеется </a:t>
            </a:r>
            <a:r>
              <a:rPr lang="ru-RU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мультиформатный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(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MS Pro, SD/MMC, XD-Picture Card) </a:t>
            </a:r>
            <a:r>
              <a:rPr lang="ru-RU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кардридер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 За редким исключением (например, </a:t>
            </a:r>
            <a:r>
              <a:rPr lang="en-US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Kohjinsha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EX6, ASUS </a:t>
            </a:r>
            <a:r>
              <a:rPr lang="en-US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Eee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PC 1004DN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и в какой-то мере 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HP Pavilion dv2)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оптические приводы отсутствуют.</a:t>
            </a:r>
          </a:p>
          <a:p>
            <a:pPr>
              <a:buNone/>
            </a:pP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     Первые линейки </a:t>
            </a:r>
            <a:r>
              <a:rPr lang="ru-RU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нетбуков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оборудовались только 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SSD-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накопителями небольшого объема, однако большинство современных моделей используют механические 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HDD,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как и ноутбуки.</a:t>
            </a:r>
          </a:p>
          <a:p>
            <a:pPr>
              <a:buNone/>
            </a:pP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     Для данной категории устройств корпорацией 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Intel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были разработаны специальные процессоры 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Intel Atom,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которые применяются в большинстве </a:t>
            </a:r>
            <a:r>
              <a:rPr lang="ru-RU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нетбуков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 Также компания 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AMD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разработала платформу 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AMD Brazos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из серии 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Fusion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специально для применения в мобильных компьютерах, включая </a:t>
            </a:r>
            <a:r>
              <a:rPr lang="ru-RU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нетбуки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 Кроме 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Intel Atom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и 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AMD Fusion,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 </a:t>
            </a:r>
            <a:r>
              <a:rPr lang="ru-RU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нетбуках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находят применение процессоры 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Intel Celeron M ULV (Asus </a:t>
            </a:r>
            <a:r>
              <a:rPr lang="en-US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EeePC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701 4G, Asus </a:t>
            </a:r>
            <a:r>
              <a:rPr lang="en-US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EeePc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900, Asus </a:t>
            </a:r>
            <a:r>
              <a:rPr lang="en-US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EeePc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1000 HD), VIA C7-M (HP 2133 Mini-Note), VIA </a:t>
            </a:r>
            <a:r>
              <a:rPr lang="en-US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Nano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AMD Geode (</a:t>
            </a:r>
            <a:r>
              <a:rPr lang="en-US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Roverbook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NEO U800),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а также </a:t>
            </a:r>
            <a:r>
              <a:rPr lang="en-US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Athlon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Neo (Packard Bell DOT M/A).</a:t>
            </a:r>
          </a:p>
          <a:p>
            <a:pPr>
              <a:buNone/>
            </a:pP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     Существуют модели </a:t>
            </a:r>
            <a:r>
              <a:rPr lang="ru-RU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нетбуков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с сенсорными экранами, например, 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Lenovo S10-3T, ASUS EEE PC T91MT, ASUS EEE PC T101MT, </a:t>
            </a:r>
            <a:r>
              <a:rPr lang="en-US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Medion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Akoya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Mini 1315.</a:t>
            </a:r>
          </a:p>
          <a:p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Программное обеспечение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278608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В </a:t>
            </a:r>
            <a:r>
              <a:rPr lang="ru-RU" dirty="0" err="1" smtClean="0"/>
              <a:t>нетбуках</a:t>
            </a:r>
            <a:r>
              <a:rPr lang="ru-RU" dirty="0" smtClean="0"/>
              <a:t> используются различные ОС на базе </a:t>
            </a:r>
            <a:r>
              <a:rPr lang="en-US" dirty="0" smtClean="0"/>
              <a:t>GNU/Linux (</a:t>
            </a:r>
            <a:r>
              <a:rPr lang="ru-RU" dirty="0" smtClean="0"/>
              <a:t>например, </a:t>
            </a:r>
            <a:r>
              <a:rPr lang="en-US" dirty="0" err="1" smtClean="0"/>
              <a:t>Eeebuntu</a:t>
            </a:r>
            <a:r>
              <a:rPr lang="en-US" dirty="0" smtClean="0"/>
              <a:t>, </a:t>
            </a:r>
            <a:r>
              <a:rPr lang="en-US" dirty="0" err="1" smtClean="0"/>
              <a:t>Ubuntu</a:t>
            </a:r>
            <a:r>
              <a:rPr lang="en-US" dirty="0" smtClean="0"/>
              <a:t>, Chrome OS), Windows XP Home Edition </a:t>
            </a:r>
            <a:r>
              <a:rPr lang="ru-RU" dirty="0" smtClean="0"/>
              <a:t>и </a:t>
            </a:r>
            <a:r>
              <a:rPr lang="en-US" dirty="0" smtClean="0"/>
              <a:t>Windows Vista Home Basic (</a:t>
            </a:r>
            <a:r>
              <a:rPr lang="ru-RU" dirty="0" smtClean="0"/>
              <a:t>в некоторых случаях — </a:t>
            </a:r>
            <a:r>
              <a:rPr lang="en-US" dirty="0" smtClean="0"/>
              <a:t>Windows Vista Business), </a:t>
            </a:r>
            <a:r>
              <a:rPr lang="ru-RU" dirty="0" smtClean="0"/>
              <a:t>а с недавних пор и </a:t>
            </a:r>
            <a:r>
              <a:rPr lang="en-US" dirty="0" smtClean="0"/>
              <a:t>Windows 7 Starter Edition, </a:t>
            </a:r>
            <a:r>
              <a:rPr lang="ru-RU" dirty="0" smtClean="0"/>
              <a:t>хотя пользователь может сам установить любую удобную для него ОС. Также уже имеется поддержка многих </a:t>
            </a:r>
            <a:r>
              <a:rPr lang="ru-RU" dirty="0" err="1" smtClean="0"/>
              <a:t>нетбуков</a:t>
            </a:r>
            <a:r>
              <a:rPr lang="ru-RU" dirty="0" smtClean="0"/>
              <a:t> ОС </a:t>
            </a:r>
            <a:r>
              <a:rPr lang="en-US" dirty="0" smtClean="0"/>
              <a:t>Android.</a:t>
            </a:r>
          </a:p>
          <a:p>
            <a:pPr>
              <a:buNone/>
            </a:pPr>
            <a:r>
              <a:rPr lang="ru-RU" dirty="0" smtClean="0"/>
              <a:t>    В 2011 году на рынке появились первые </a:t>
            </a:r>
            <a:r>
              <a:rPr lang="ru-RU" dirty="0" err="1" smtClean="0"/>
              <a:t>хромбуки</a:t>
            </a:r>
            <a:r>
              <a:rPr lang="ru-RU" dirty="0" smtClean="0"/>
              <a:t> — </a:t>
            </a:r>
            <a:r>
              <a:rPr lang="ru-RU" dirty="0" err="1" smtClean="0"/>
              <a:t>нетбуки</a:t>
            </a:r>
            <a:r>
              <a:rPr lang="ru-RU" dirty="0" smtClean="0"/>
              <a:t> на </a:t>
            </a:r>
            <a:r>
              <a:rPr lang="en-US" dirty="0" smtClean="0"/>
              <a:t>Chrome OS.</a:t>
            </a:r>
          </a:p>
          <a:p>
            <a:endParaRPr lang="ru-RU" dirty="0"/>
          </a:p>
        </p:txBody>
      </p:sp>
      <p:pic>
        <p:nvPicPr>
          <p:cNvPr id="4" name="Рисунок 3" descr="google-os-samsung-series-5-chromebook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3415045"/>
            <a:ext cx="4500594" cy="3228665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Разъемы и беспроводные адаптеры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sz="2000" b="1" dirty="0" smtClean="0"/>
              <a:t>Разъемы </a:t>
            </a:r>
            <a:r>
              <a:rPr lang="ru-RU" sz="2000" b="1" dirty="0" err="1" smtClean="0"/>
              <a:t>нетбуков</a:t>
            </a:r>
            <a:r>
              <a:rPr lang="ru-RU" sz="2000" dirty="0" smtClean="0"/>
              <a:t>. Перечислим наиболее распространенные: USB, VGA или </a:t>
            </a:r>
            <a:r>
              <a:rPr lang="ru-RU" sz="2000" dirty="0" err="1" smtClean="0"/>
              <a:t>D-sub</a:t>
            </a:r>
            <a:r>
              <a:rPr lang="ru-RU" sz="2000" dirty="0" smtClean="0"/>
              <a:t> для подключения внешнего монитора, разъемы для микрофона и наушников, HDMI — для подключения к бытовой технике (телевизору), разъем для чтения карт памяти формата SD, LAN — для подключения к сети через провод. Так же присутствует разъем замка </a:t>
            </a:r>
            <a:r>
              <a:rPr lang="ru-RU" sz="2000" dirty="0" err="1" smtClean="0"/>
              <a:t>Кенсингтона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 algn="ctr">
              <a:buNone/>
            </a:pPr>
            <a:r>
              <a:rPr lang="ru-RU" sz="2000" i="1" dirty="0" smtClean="0"/>
              <a:t>Разъемы </a:t>
            </a:r>
            <a:r>
              <a:rPr lang="ru-RU" sz="2000" i="1" dirty="0" err="1" smtClean="0"/>
              <a:t>нетбука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Eee</a:t>
            </a:r>
            <a:r>
              <a:rPr lang="ru-RU" sz="2000" i="1" dirty="0" smtClean="0"/>
              <a:t> PC X101H левая сторона</a:t>
            </a:r>
          </a:p>
          <a:p>
            <a:pPr algn="ctr">
              <a:buNone/>
            </a:pPr>
            <a:endParaRPr lang="ru-RU" sz="2000" i="1" dirty="0" smtClean="0"/>
          </a:p>
          <a:p>
            <a:pPr algn="ctr">
              <a:buNone/>
            </a:pPr>
            <a:endParaRPr lang="ru-RU" sz="2000" i="1" dirty="0" smtClean="0"/>
          </a:p>
          <a:p>
            <a:pPr algn="ctr">
              <a:buNone/>
            </a:pPr>
            <a:endParaRPr lang="ru-RU" sz="2000" i="1" dirty="0" smtClean="0"/>
          </a:p>
          <a:p>
            <a:pPr algn="ctr">
              <a:buNone/>
            </a:pPr>
            <a:r>
              <a:rPr lang="ru-RU" sz="2000" i="1" dirty="0" smtClean="0"/>
              <a:t>Разъемы </a:t>
            </a:r>
            <a:r>
              <a:rPr lang="ru-RU" sz="2000" i="1" dirty="0" err="1" smtClean="0"/>
              <a:t>нетбука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Eee</a:t>
            </a:r>
            <a:r>
              <a:rPr lang="ru-RU" sz="2000" i="1" dirty="0" smtClean="0"/>
              <a:t> PC X101H правая сторона</a:t>
            </a:r>
            <a:endParaRPr lang="ru-RU" sz="20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Raz'emyi-netbuka-Eee-PC-X101H-levaya-storo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3500438"/>
            <a:ext cx="6715172" cy="928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Raz'emyi-netbuka-Eee-PC-X101H-pravaya-storon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4929198"/>
            <a:ext cx="6715172" cy="888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501122" cy="10001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Аккумулятор </a:t>
            </a:r>
            <a:r>
              <a:rPr lang="ru-RU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нетбука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9"/>
            <a:ext cx="9144000" cy="307183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Аккумулятор </a:t>
            </a:r>
            <a:r>
              <a:rPr lang="ru-RU" dirty="0" err="1" smtClean="0"/>
              <a:t>нетбука</a:t>
            </a:r>
            <a:r>
              <a:rPr lang="ru-RU" dirty="0" smtClean="0"/>
              <a:t> — основной компонент влияющий на время автономной работы и на вес мобильного устройства. Процессоры в современных </a:t>
            </a:r>
            <a:r>
              <a:rPr lang="ru-RU" dirty="0" err="1" smtClean="0"/>
              <a:t>нетбуках</a:t>
            </a:r>
            <a:r>
              <a:rPr lang="ru-RU" dirty="0" smtClean="0"/>
              <a:t> имеют практически одинаковую мощность и других комплектующих (кроме экрана) которые могут сильно потреблять энергию нет. Поэтому срок автономной работы </a:t>
            </a:r>
            <a:r>
              <a:rPr lang="ru-RU" dirty="0" err="1" smtClean="0"/>
              <a:t>нетбука</a:t>
            </a:r>
            <a:r>
              <a:rPr lang="ru-RU" dirty="0" smtClean="0"/>
              <a:t> практически полностью зависит от емкости аккумулятора.</a:t>
            </a:r>
            <a:endParaRPr lang="ru-RU" dirty="0"/>
          </a:p>
        </p:txBody>
      </p:sp>
      <p:pic>
        <p:nvPicPr>
          <p:cNvPr id="4" name="Рисунок 3" descr="butik.ua_20130822_0448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3929066"/>
            <a:ext cx="4000496" cy="292893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Характеристики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9"/>
            <a:ext cx="9144000" cy="514353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/>
              <a:t>Объем жесткого диска HDD. </a:t>
            </a:r>
            <a:r>
              <a:rPr lang="ru-RU" dirty="0" smtClean="0"/>
              <a:t>На данных момент объемы устанавливаемых в </a:t>
            </a:r>
            <a:r>
              <a:rPr lang="ru-RU" dirty="0" err="1" smtClean="0"/>
              <a:t>нетбуки</a:t>
            </a:r>
            <a:r>
              <a:rPr lang="ru-RU" dirty="0" smtClean="0"/>
              <a:t> дисков находятся в пределах от 250 ГБ и до 750 ГБ. При сильном желании можно купить винчестер на 1 ТБ например (</a:t>
            </a:r>
            <a:r>
              <a:rPr lang="ru-RU" dirty="0" err="1" smtClean="0"/>
              <a:t>Hitachi</a:t>
            </a:r>
            <a:r>
              <a:rPr lang="ru-RU" dirty="0" smtClean="0"/>
              <a:t> (HGST) </a:t>
            </a:r>
            <a:r>
              <a:rPr lang="ru-RU" dirty="0" err="1" smtClean="0"/>
              <a:t>Travelstar</a:t>
            </a:r>
            <a:r>
              <a:rPr lang="ru-RU" dirty="0" smtClean="0"/>
              <a:t> 5K1000 1TB 5400rpm 8МB HTS541010A9E680_0J22413 2.5 SATAIII) и установить.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/>
              <a:t>Объем оперативной памяти </a:t>
            </a:r>
            <a:r>
              <a:rPr lang="ru-RU" b="1" dirty="0" err="1" smtClean="0"/>
              <a:t>нетбуков</a:t>
            </a:r>
            <a:r>
              <a:rPr lang="ru-RU" dirty="0" smtClean="0"/>
              <a:t>. Сейчас в моделях можно встретить 1 ГБ, 2 ГБ и 4 ГБ. С памятью непосредственно работает контроллер находящийся в процессоре. Следовательно максимальный объем поддерживаемой оперативной памяти необходимо смотреть в спецификации к выбранной модели процессора. Последняя расположена на сайте производителе. Сейчас максимальный объем памяти поддерживаемый процессорами для </a:t>
            </a:r>
            <a:r>
              <a:rPr lang="ru-RU" dirty="0" err="1" smtClean="0"/>
              <a:t>нетбуков</a:t>
            </a:r>
            <a:r>
              <a:rPr lang="ru-RU" dirty="0" smtClean="0"/>
              <a:t> это 4 ГБ. Вообще 2 ГБ хватает для большинства задач, но как вы знаете оперативной памяти мало не бывает, поэтому лучше взять с запасом 4 ГБ, что бы не добавлять потом. Если же вы хотите добавить памяти в </a:t>
            </a:r>
            <a:r>
              <a:rPr lang="ru-RU" dirty="0" err="1" smtClean="0"/>
              <a:t>нетбук</a:t>
            </a:r>
            <a:r>
              <a:rPr lang="ru-RU" dirty="0" smtClean="0"/>
              <a:t> до 4 ГБ, то как это сделать можно прочитать и посмотреть тут. Добавление или замена оперативной памяти лучше делать по прошествии гарантийного срока. Так же не забудьте протестировать установленную оперативную память.</a:t>
            </a:r>
            <a:endParaRPr lang="ru-RU" dirty="0"/>
          </a:p>
        </p:txBody>
      </p:sp>
      <p:pic>
        <p:nvPicPr>
          <p:cNvPr id="4" name="Рисунок 3" descr="Hitachi-Travelstar-5K1000-1TB-5400rpm-8M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182" y="5000636"/>
            <a:ext cx="2000250" cy="1857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Виды </a:t>
            </a:r>
            <a:r>
              <a:rPr lang="ru-RU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нетбуков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Содержимое 3" descr="19195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000109"/>
            <a:ext cx="3929090" cy="1991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428728" y="2928934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</a:t>
            </a:r>
            <a:r>
              <a:rPr lang="en-US" sz="2800" b="1" i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pple</a:t>
            </a:r>
            <a:endParaRPr lang="ru-RU" sz="28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6" name="Рисунок 5" descr="591217_v02_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1071546"/>
            <a:ext cx="357190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429388" y="2857496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lenovo</a:t>
            </a:r>
            <a:endParaRPr lang="ru-RU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8" name="Рисунок 7" descr="1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714752"/>
            <a:ext cx="3857652" cy="2143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1714480" y="5643578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</a:t>
            </a:r>
            <a:r>
              <a:rPr lang="en-US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ony</a:t>
            </a:r>
            <a:endParaRPr lang="ru-RU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0" name="Рисунок 9" descr="SAMSUNG-NF310-A01-Intel-Atom-10.1-Inch-Netbook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3504" y="3798997"/>
            <a:ext cx="3667108" cy="1987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6286512" y="5572140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</a:t>
            </a:r>
            <a:r>
              <a:rPr lang="en-US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amsung</a:t>
            </a:r>
            <a:endParaRPr lang="ru-RU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71802" y="6143644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 многие другие…</a:t>
            </a:r>
            <a:endParaRPr lang="ru-RU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4011618"/>
          </a:xfrm>
        </p:spPr>
        <p:txBody>
          <a:bodyPr>
            <a:normAutofit/>
          </a:bodyPr>
          <a:lstStyle/>
          <a:p>
            <a:pPr algn="ctr"/>
            <a:r>
              <a:rPr lang="ru-RU" sz="9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Спасибо за внимание!</a:t>
            </a:r>
            <a:endParaRPr lang="ru-RU" sz="9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52</TotalTime>
  <Words>374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Нетбук</vt:lpstr>
      <vt:lpstr>Слайд 2</vt:lpstr>
      <vt:lpstr>Аппаратное обеспечение </vt:lpstr>
      <vt:lpstr>Программное обеспечение </vt:lpstr>
      <vt:lpstr>Разъемы и беспроводные адаптеры </vt:lpstr>
      <vt:lpstr>Аккумулятор нетбука </vt:lpstr>
      <vt:lpstr>Характеристики </vt:lpstr>
      <vt:lpstr>Виды нетбуков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Нетбук</dc:title>
  <dc:creator>1</dc:creator>
  <cp:lastModifiedBy>1</cp:lastModifiedBy>
  <cp:revision>6</cp:revision>
  <dcterms:created xsi:type="dcterms:W3CDTF">2015-03-11T13:11:21Z</dcterms:created>
  <dcterms:modified xsi:type="dcterms:W3CDTF">2015-03-15T23:01:50Z</dcterms:modified>
</cp:coreProperties>
</file>