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80" d="100"/>
          <a:sy n="80" d="100"/>
        </p:scale>
        <p:origin x="-108" y="-57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08146-EAEF-1144-924E-BDE613027CC9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AE379-3EB2-994A-B69D-041735E2BD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7336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Климат Аргентины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AE379-3EB2-994A-B69D-041735E2BD4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2660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AE379-3EB2-994A-B69D-041735E2BD4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4612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3/18/2015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2557A-7053-4340-A874-8AB926A8EDA1}" type="datetimeFigureOut">
              <a:rPr lang="en-US" smtClean="0"/>
              <a:pPr/>
              <a:t>3/18/2015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44697" y="2114616"/>
            <a:ext cx="3793678" cy="3349641"/>
          </a:xfrm>
        </p:spPr>
        <p:txBody>
          <a:bodyPr/>
          <a:lstStyle/>
          <a:p>
            <a:r>
              <a:rPr lang="ru-RU" dirty="0" smtClean="0"/>
              <a:t>АРГЕНТИНА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Сони Митрофановой  7 класс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96516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 txBox="1"/>
          <p:nvPr/>
        </p:nvSpPr>
        <p:spPr>
          <a:xfrm>
            <a:off x="6096000" y="175640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/>
              <a:t>Аргентина занимает юго-восточную часть материка Южной Америки и восточную часть архипелага Огненная Земля .</a:t>
            </a:r>
          </a:p>
          <a:p>
            <a:endParaRPr lang="ru-RU"/>
          </a:p>
          <a:p>
            <a:r>
              <a:rPr lang="ru-RU"/>
              <a:t>Граничит на западе с Чили, на севере с Боливией и Парагваем, на северо-востоке — с Бразилией и Уругваем. На востоке омывается водами Атлантического океана.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39000" y="2172907"/>
            <a:ext cx="3048000" cy="1864264"/>
          </a:xfrm>
          <a:prstGeom prst="rect">
            <a:avLst/>
          </a:prstGeom>
        </p:spPr>
      </p:pic>
      <p:sp>
        <p:nvSpPr>
          <p:cNvPr id="5" name="Прямоугольник 4"/>
          <p:cNvSpPr txBox="1"/>
          <p:nvPr/>
        </p:nvSpPr>
        <p:spPr>
          <a:xfrm>
            <a:off x="5906036" y="4563996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/>
              <a:t>Природа Аргентины разнообразна, вследствие большой протяжённости страны с севера на юг и различий в рельефе. По строению поверхности страну можно разделить  на две половины: </a:t>
            </a:r>
          </a:p>
          <a:p>
            <a:endParaRPr lang="ru-RU"/>
          </a:p>
          <a:p>
            <a:r>
              <a:rPr lang="ru-RU"/>
              <a:t>равнинную — северную и восточную, возвышенную — западную и южную.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45740" y="459377"/>
            <a:ext cx="2018728" cy="32501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03455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 txBox="1"/>
          <p:nvPr/>
        </p:nvSpPr>
        <p:spPr>
          <a:xfrm>
            <a:off x="-1" y="834574"/>
            <a:ext cx="1219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Зима</a:t>
            </a:r>
          </a:p>
          <a:p>
            <a:r>
              <a:rPr lang="ru-RU" dirty="0"/>
              <a:t>Зимой (с июня по август) на равнинах Патагонии дуют сильные ветры, принося с собой холодные воздушные массы. В середине и в конце зимнего периода теплые ветра с севера способствуют мягким зимам. На западе и в центральной Аргентине ветер сухой и горячий. В южных и центральных регионах выпадает снег.</a:t>
            </a:r>
          </a:p>
          <a:p>
            <a:endParaRPr lang="ru-RU" dirty="0"/>
          </a:p>
          <a:p>
            <a:r>
              <a:rPr lang="ru-RU" dirty="0"/>
              <a:t>Весна</a:t>
            </a:r>
          </a:p>
          <a:p>
            <a:r>
              <a:rPr lang="ru-RU" dirty="0"/>
              <a:t>В северных регионах весна очень короткая (сентябрь-ноябрь), южнее она длится дольше (около трех месяцев на широте Буэнос-Айреса. Часты грозы и град. Температурные условия довольно мягкие, однако по ночам бывает прохладно.</a:t>
            </a:r>
          </a:p>
          <a:p>
            <a:endParaRPr lang="ru-RU" dirty="0"/>
          </a:p>
          <a:p>
            <a:r>
              <a:rPr lang="ru-RU" dirty="0"/>
              <a:t>Лето</a:t>
            </a:r>
          </a:p>
          <a:p>
            <a:r>
              <a:rPr lang="ru-RU" dirty="0"/>
              <a:t>Летние (с декабря по март) температуры довольно сильно различаются, от среднего значения 9°C на юге до 27°C на севере. На короткое время температура может подниматься еще выше, до 45°C. Часты вторжения холодных воздушных масс с резким понижением температуры до 15°C.</a:t>
            </a:r>
          </a:p>
          <a:p>
            <a:endParaRPr lang="ru-RU" dirty="0"/>
          </a:p>
          <a:p>
            <a:r>
              <a:rPr lang="ru-RU" dirty="0" smtClean="0"/>
              <a:t>Осень</a:t>
            </a:r>
          </a:p>
          <a:p>
            <a:r>
              <a:rPr lang="ru-RU" dirty="0" smtClean="0"/>
              <a:t>(апрель-май)обычно </a:t>
            </a:r>
            <a:r>
              <a:rPr lang="ru-RU" dirty="0"/>
              <a:t>мягкая и ветреная. На широте Буэнос-Айреса длится около трех месяцев.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25048" y="188243"/>
            <a:ext cx="5541903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</a:rPr>
              <a:t>Климат Аргентины</a:t>
            </a:r>
            <a:endParaRPr lang="ru-RU" sz="36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1759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 txBox="1"/>
          <p:nvPr/>
        </p:nvSpPr>
        <p:spPr>
          <a:xfrm>
            <a:off x="238614" y="191183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/>
              <a:t>Фауна Аргентины, хотя и не столь богата и разнообразна, как в других странах Латинской Америки, но имеет немало эндемичных видов. К их числу относятся пампасский олень, пампасская кошка, магелланова собака. Почти все эти животные обитают в Андах и их предгорьях, а также в малонаселённой области Патагонии. В Пуне встречается реликтовый очковый медведь.</a:t>
            </a:r>
          </a:p>
        </p:txBody>
      </p:sp>
      <p:sp>
        <p:nvSpPr>
          <p:cNvPr id="3" name="Прямоугольник 2"/>
          <p:cNvSpPr txBox="1"/>
          <p:nvPr/>
        </p:nvSpPr>
        <p:spPr>
          <a:xfrm>
            <a:off x="0" y="2222508"/>
            <a:ext cx="633461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На открытых полупустынных пространствах Патагонии и в саваннах Чако распространена пума. В Андах ещё встречаются викунья, обладающая мягкой шерстью, и чинчилья (шиншилла) с нежным серебристым мехом. Однако и те, и другие подверглись почти полному истреблению. Много грызунов, броненосцев. В Чако, Междуречье, Патагонии широко распространены нутрии, выдры.</a:t>
            </a:r>
          </a:p>
          <a:p>
            <a:endParaRPr lang="ru-RU"/>
          </a:p>
          <a:p>
            <a:r>
              <a:rPr lang="ru-RU"/>
              <a:t>В болотах и озёрах повсюду обитают водоплавающие птицы, многие из которых выделяются своей яркой окраской. На берегах водоёмов можно увидеть фламинго, цаплю. В лесах встречаются колибри, среди которых есть и эндемичные виды, например, так называемый порхающий изумруд в Патагонских Андах. Обитающий в Аргентине печник стал в 1928 году одним из национальных символов страны.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334614" y="191183"/>
            <a:ext cx="2539156" cy="20313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9293142" y="1143353"/>
            <a:ext cx="2898858" cy="19295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80508" y="3072906"/>
            <a:ext cx="2493262" cy="19050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293142" y="4407166"/>
            <a:ext cx="2524095" cy="20626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0744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 txBox="1"/>
          <p:nvPr/>
        </p:nvSpPr>
        <p:spPr>
          <a:xfrm>
            <a:off x="6096000" y="1373817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/>
              <a:t>Патаго́ния — часть Южной Америки, расположенная к югу от рек Рио-Колорадо в Аргентине и Био-Био в Чили, хотя абсолютно точного определения не существует. Иногда к Патагонии причисляют и Огненную Землю. Расположена в Аргентине и Чили, включает горы Анды на западе и юге, а также плато и низкие равнины на востоке. Название «Патагония» происходит от слова patagón, используемого Магелланом для описания коренных жителей, которые в представлении его экспедиции были гигантами. Теперь считается, что средний рост теуэльче, живших в то время в Патагонии, составлял около 1,80 м, что гораздо больше, чем средний рост испанцев того времени — 1,55 м.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45957" y="296599"/>
            <a:ext cx="48774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chemeClr val="bg2">
                    <a:lumMod val="25000"/>
                  </a:schemeClr>
                </a:solidFill>
              </a:rPr>
              <a:t>ПАТАГОНИЯ</a:t>
            </a: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endParaRPr lang="ru-RU" sz="32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4933" y="1373816"/>
            <a:ext cx="4321024" cy="434118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6028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 txBox="1"/>
          <p:nvPr/>
        </p:nvSpPr>
        <p:spPr>
          <a:xfrm>
            <a:off x="5615584" y="641781"/>
            <a:ext cx="65764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Буэ́нос-А́йрес  «хороший воздух» или «добрые ветра»город, столица Аргентины, административный, культурный и экономический центр страны и один из крупнейших городов Южной Америки. Буэнос-Айрес расположен в центрально-восточной части страны, на западном берегу крупнейшего залива-эстуария Рио-де-ла-Плата, являющегося продолжением устья второй по длине реки Южной Америки — Параны́. Своё современное укороченное название — «Буэнос-Айрес» город носит с XVII века. До этого город официально именовался следующим полным именем: исп. Ciudad de la Santísima Trinidad y Puerto de Nuestra Señora de Santa María de los Buenos Aires, букв. «Город Пресвятой Троицы и Порт нашей Госпожи Святой Марии Добрых Ветров».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538089" y="4410819"/>
            <a:ext cx="4731405" cy="25266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120736" y="914401"/>
            <a:ext cx="3996331" cy="4572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386643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661</Words>
  <Application>Microsoft Office PowerPoint</Application>
  <PresentationFormat>Произвольный</PresentationFormat>
  <Paragraphs>30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АРГЕНТИНА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софья митрофанова</dc:creator>
  <cp:lastModifiedBy>MS</cp:lastModifiedBy>
  <cp:revision>38</cp:revision>
  <dcterms:created xsi:type="dcterms:W3CDTF">2015-03-03T17:24:26Z</dcterms:created>
  <dcterms:modified xsi:type="dcterms:W3CDTF">2015-03-18T18:20:24Z</dcterms:modified>
</cp:coreProperties>
</file>