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1" r:id="rId14"/>
    <p:sldId id="272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22" autoAdjust="0"/>
    <p:restoredTop sz="94660"/>
  </p:normalViewPr>
  <p:slideViewPr>
    <p:cSldViewPr>
      <p:cViewPr>
        <p:scale>
          <a:sx n="46" d="100"/>
          <a:sy n="46" d="100"/>
        </p:scale>
        <p:origin x="-1866" y="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6A3A0-DBC4-48BE-916B-36BBC490C3B4}" type="datetimeFigureOut">
              <a:rPr lang="ru-RU" smtClean="0"/>
              <a:t>21.12.2014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1A275-E3B7-4770-ADAA-05A909D3684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sh dir="u"/>
    <p:sndAc>
      <p:stSnd>
        <p:snd r:embed="rId1" name="drumroll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6A3A0-DBC4-48BE-916B-36BBC490C3B4}" type="datetimeFigureOut">
              <a:rPr lang="ru-RU" smtClean="0"/>
              <a:t>21.12.2014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1A275-E3B7-4770-ADAA-05A909D3684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sh dir="u"/>
    <p:sndAc>
      <p:stSnd>
        <p:snd r:embed="rId1" name="drumroll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6A3A0-DBC4-48BE-916B-36BBC490C3B4}" type="datetimeFigureOut">
              <a:rPr lang="ru-RU" smtClean="0"/>
              <a:t>21.12.2014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1A275-E3B7-4770-ADAA-05A909D3684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sh dir="u"/>
    <p:sndAc>
      <p:stSnd>
        <p:snd r:embed="rId1" name="drumroll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6A3A0-DBC4-48BE-916B-36BBC490C3B4}" type="datetimeFigureOut">
              <a:rPr lang="ru-RU" smtClean="0"/>
              <a:t>21.12.2014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1A275-E3B7-4770-ADAA-05A909D3684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sh dir="u"/>
    <p:sndAc>
      <p:stSnd>
        <p:snd r:embed="rId1" name="drumroll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6A3A0-DBC4-48BE-916B-36BBC490C3B4}" type="datetimeFigureOut">
              <a:rPr lang="ru-RU" smtClean="0"/>
              <a:t>21.12.2014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1A275-E3B7-4770-ADAA-05A909D3684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sh dir="u"/>
    <p:sndAc>
      <p:stSnd>
        <p:snd r:embed="rId1" name="drumroll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6A3A0-DBC4-48BE-916B-36BBC490C3B4}" type="datetimeFigureOut">
              <a:rPr lang="ru-RU" smtClean="0"/>
              <a:t>21.12.2014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1A275-E3B7-4770-ADAA-05A909D3684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sh dir="u"/>
    <p:sndAc>
      <p:stSnd>
        <p:snd r:embed="rId1" name="drumroll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6A3A0-DBC4-48BE-916B-36BBC490C3B4}" type="datetimeFigureOut">
              <a:rPr lang="ru-RU" smtClean="0"/>
              <a:t>21.12.2014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1A275-E3B7-4770-ADAA-05A909D3684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sh dir="u"/>
    <p:sndAc>
      <p:stSnd>
        <p:snd r:embed="rId1" name="drumroll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6A3A0-DBC4-48BE-916B-36BBC490C3B4}" type="datetimeFigureOut">
              <a:rPr lang="ru-RU" smtClean="0"/>
              <a:t>21.12.2014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1A275-E3B7-4770-ADAA-05A909D3684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sh dir="u"/>
    <p:sndAc>
      <p:stSnd>
        <p:snd r:embed="rId1" name="drumroll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6A3A0-DBC4-48BE-916B-36BBC490C3B4}" type="datetimeFigureOut">
              <a:rPr lang="ru-RU" smtClean="0"/>
              <a:t>21.12.2014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1A275-E3B7-4770-ADAA-05A909D3684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sh dir="u"/>
    <p:sndAc>
      <p:stSnd>
        <p:snd r:embed="rId1" name="drumroll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6A3A0-DBC4-48BE-916B-36BBC490C3B4}" type="datetimeFigureOut">
              <a:rPr lang="ru-RU" smtClean="0"/>
              <a:t>21.12.2014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1A275-E3B7-4770-ADAA-05A909D3684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sh dir="u"/>
    <p:sndAc>
      <p:stSnd>
        <p:snd r:embed="rId1" name="drumroll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6A3A0-DBC4-48BE-916B-36BBC490C3B4}" type="datetimeFigureOut">
              <a:rPr lang="ru-RU" smtClean="0"/>
              <a:t>21.12.2014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1A275-E3B7-4770-ADAA-05A909D3684B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 spd="slow">
    <p:push dir="u"/>
    <p:sndAc>
      <p:stSnd>
        <p:snd r:embed="rId1" name="drumroll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EE6A3A0-DBC4-48BE-916B-36BBC490C3B4}" type="datetimeFigureOut">
              <a:rPr lang="ru-RU" smtClean="0"/>
              <a:t>21.12.2014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241A275-E3B7-4770-ADAA-05A909D3684B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  <p:sndAc>
      <p:stSnd>
        <p:snd r:embed="rId13" name="drumroll.wav"/>
      </p:stSnd>
    </p:sndAc>
  </p:transition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9442" y="548681"/>
            <a:ext cx="7117180" cy="3528391"/>
          </a:xfrm>
        </p:spPr>
        <p:txBody>
          <a:bodyPr/>
          <a:lstStyle/>
          <a:p>
            <a:pPr algn="ctr"/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Проектная деятельность </a:t>
            </a:r>
            <a:b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</a:b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2  класс </a:t>
            </a:r>
            <a:b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</a:b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МКОУ БСОШ №</a:t>
            </a:r>
            <a:r>
              <a:rPr lang="ru-RU" sz="5400" b="1" dirty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501805997"/>
      </p:ext>
    </p:extLst>
  </p:cSld>
  <p:clrMapOvr>
    <a:masterClrMapping/>
  </p:clrMapOvr>
  <p:transition spd="slow">
    <p:push dir="u"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416825" cy="115212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Соедините все лепесточки, закручивая их один за другим.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1026" name="Picture 2" descr="C:\Users\klass 3\Desktop\Новая папка\SAM_315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060848"/>
            <a:ext cx="5403850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4382914"/>
      </p:ext>
    </p:extLst>
  </p:cSld>
  <p:clrMapOvr>
    <a:masterClrMapping/>
  </p:clrMapOvr>
  <p:transition spd="slow">
    <p:push dir="u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Перевяжите  ниткой кончики салфетки.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2050" name="Picture 2" descr="C:\Users\klass 3\Desktop\Новая папка\SAM_318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0074" y="2348879"/>
            <a:ext cx="5510237" cy="4248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3123339"/>
      </p:ext>
    </p:extLst>
  </p:cSld>
  <p:clrMapOvr>
    <a:masterClrMapping/>
  </p:clrMapOvr>
  <p:transition spd="slow">
    <p:push dir="u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692696"/>
            <a:ext cx="6442875" cy="924475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Лишнее      отрежь</a:t>
            </a:r>
            <a:r>
              <a:rPr lang="ru-RU" b="1" dirty="0">
                <a:latin typeface="Book Antiqua" pitchFamily="18" charset="0"/>
              </a:rPr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.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3074" name="Picture 2" descr="C:\Users\klass 3\Desktop\Новая папка\SAM_318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0075" y="1806575"/>
            <a:ext cx="5403850" cy="405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7075584"/>
      </p:ext>
    </p:extLst>
  </p:cSld>
  <p:clrMapOvr>
    <a:masterClrMapping/>
  </p:clrMapOvr>
  <p:transition spd="slow">
    <p:push dir="u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Сожмите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газетные листы , что бы получился шарик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. Положите его в цветочный горшочек.</a:t>
            </a:r>
            <a:endParaRPr lang="ru-RU" b="1" dirty="0"/>
          </a:p>
        </p:txBody>
      </p:sp>
      <p:pic>
        <p:nvPicPr>
          <p:cNvPr id="6146" name="Picture 2" descr="C:\Users\klass 3\Desktop\Новая папка\SAM_318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564904"/>
            <a:ext cx="3470275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klass 3\Desktop\Новая папка\SAM_318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564904"/>
            <a:ext cx="3471863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9812528"/>
      </p:ext>
    </p:extLst>
  </p:cSld>
  <p:clrMapOvr>
    <a:masterClrMapping/>
  </p:clrMapOvr>
  <p:transition spd="slow">
    <p:push dir="u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152914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При помощи клея ПВА приклей цветочек к газете, подожди . Продолжай клеить пока не заполнишь полностью горшочек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b="1" dirty="0"/>
          </a:p>
        </p:txBody>
      </p:sp>
      <p:pic>
        <p:nvPicPr>
          <p:cNvPr id="7170" name="Picture 2" descr="C:\Users\klass 3\Desktop\Новая папка\SAM_318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650" y="2533451"/>
            <a:ext cx="3471863" cy="2603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klass 3\Desktop\Новая папка\SAM_318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488" y="2534047"/>
            <a:ext cx="3470275" cy="2602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6989626"/>
      </p:ext>
    </p:extLst>
  </p:cSld>
  <p:clrMapOvr>
    <a:masterClrMapping/>
  </p:clrMapOvr>
  <p:transition spd="slow">
    <p:push dir="u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03648" y="764704"/>
            <a:ext cx="7125113" cy="924475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Если постараешься у тебя получится такая красота!!!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484125"/>
      </p:ext>
    </p:extLst>
  </p:cSld>
  <p:clrMapOvr>
    <a:masterClrMapping/>
  </p:clrMapOvr>
  <p:transition spd="slow">
    <p:push dir="u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Желаем удачи!!! </a:t>
            </a:r>
            <a:endParaRPr lang="ru-RU" sz="4400" b="1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9218" name="Picture 2" descr="C:\Users\klass 3\Desktop\Новая папка\DSC04471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844824"/>
            <a:ext cx="6120680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8871594"/>
      </p:ext>
    </p:extLst>
  </p:cSld>
  <p:clrMapOvr>
    <a:masterClrMapping/>
  </p:clrMapOvr>
  <p:transition spd="slow">
    <p:push dir="u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-243408"/>
            <a:ext cx="7125113" cy="4824536"/>
          </a:xfrm>
        </p:spPr>
        <p:txBody>
          <a:bodyPr/>
          <a:lstStyle/>
          <a:p>
            <a:pPr algn="ctr"/>
            <a:r>
              <a:rPr lang="ru-RU" sz="4800" b="1" dirty="0">
                <a:solidFill>
                  <a:schemeClr val="accent2">
                    <a:lumMod val="50000"/>
                  </a:schemeClr>
                </a:solidFill>
                <a:latin typeface="Book Antiqua" pitchFamily="18" charset="0"/>
              </a:rPr>
              <a:t/>
            </a:r>
            <a:br>
              <a:rPr lang="ru-RU" sz="4800" b="1" dirty="0">
                <a:solidFill>
                  <a:schemeClr val="accent2">
                    <a:lumMod val="50000"/>
                  </a:schemeClr>
                </a:solidFill>
                <a:latin typeface="Book Antiqua" pitchFamily="18" charset="0"/>
              </a:rPr>
            </a:b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Проект : « Волшебные  салфетки».</a:t>
            </a:r>
            <a:endParaRPr lang="ru-RU" sz="4800" b="1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4581128"/>
            <a:ext cx="7125112" cy="127767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8702584"/>
      </p:ext>
    </p:extLst>
  </p:cSld>
  <p:clrMapOvr>
    <a:masterClrMapping/>
  </p:clrMapOvr>
  <p:transition spd="slow">
    <p:push dir="u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620688"/>
            <a:ext cx="7125112" cy="4374015"/>
          </a:xfrm>
        </p:spPr>
        <p:txBody>
          <a:bodyPr>
            <a:normAutofit/>
          </a:bodyPr>
          <a:lstStyle/>
          <a:p>
            <a:pPr marL="0" lvl="0" indent="0" defTabSz="912813" fontAlgn="base"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Наш класс любит  делать что-то своими руками. Однажды, в библиотеке ,мы увидели прекрасный букет и</a:t>
            </a:r>
          </a:p>
          <a:p>
            <a:pPr marL="0" lvl="0" indent="0" defTabSz="912813" fontAlgn="base"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з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ахотели его сделать. Нам очень понравилось, надеемся вам тоже будет интересно .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6916123"/>
      </p:ext>
    </p:extLst>
  </p:cSld>
  <p:clrMapOvr>
    <a:masterClrMapping/>
  </p:clrMapOvr>
  <p:transition spd="slow">
    <p:push dir="u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620689"/>
            <a:ext cx="7125112" cy="523811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Вам понадобятся : деревянная палочка, бумажные салфетки, нитка, газета, клей ПВА , цветочный горшочек, терпение и желание сделать , что-то необычное . Желаем удачи!!!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9538796"/>
      </p:ext>
    </p:extLst>
  </p:cSld>
  <p:clrMapOvr>
    <a:masterClrMapping/>
  </p:clrMapOvr>
  <p:transition spd="slow">
    <p:push dir="u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Возьмите деревянную палочку.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7" name="Picture 3" descr="C:\Users\klass 3\Desktop\Новая папка\SAM_31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060848"/>
            <a:ext cx="5688632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4514853"/>
      </p:ext>
    </p:extLst>
  </p:cSld>
  <p:clrMapOvr>
    <a:masterClrMapping/>
  </p:clrMapOvr>
  <p:transition spd="slow">
    <p:push dir="u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Бумажные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цветные салфетки.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2050" name="Picture 2" descr="C:\Users\klass 3\Desktop\Новая папка\SAM_314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0075" y="1806575"/>
            <a:ext cx="5403850" cy="405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4450885"/>
      </p:ext>
    </p:extLst>
  </p:cSld>
  <p:clrMapOvr>
    <a:masterClrMapping/>
  </p:clrMapOvr>
  <p:transition spd="slow">
    <p:push dir="u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Разрежьте салфетки на четыре части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3074" name="Picture 2" descr="C:\Users\klass 3\Desktop\Новая папка\SAM_314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0075" y="1806575"/>
            <a:ext cx="5403850" cy="405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4146605"/>
      </p:ext>
    </p:extLst>
  </p:cSld>
  <p:clrMapOvr>
    <a:masterClrMapping/>
  </p:clrMapOvr>
  <p:transition spd="slow">
    <p:push dir="u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Обмотай салфетку вокруг палочки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4098" name="Picture 2" descr="C:\Users\klass 3\Desktop\Новая папка\SAM_314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0075" y="1806575"/>
            <a:ext cx="5403850" cy="405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215089"/>
      </p:ext>
    </p:extLst>
  </p:cSld>
  <p:clrMapOvr>
    <a:masterClrMapping/>
  </p:clrMapOvr>
  <p:transition spd="slow">
    <p:push dir="u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6632"/>
            <a:ext cx="7344816" cy="280831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Сожмите салфетку от края к середине, сними  с палочки . Изготовлен один лепесток . Для целой розочки тебе понадобится пять таких лепесточков.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5122" name="Picture 2" descr="C:\Users\klass 3\Desktop\Новая папка\SAM_314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0075" y="2996952"/>
            <a:ext cx="540385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6673846"/>
      </p:ext>
    </p:extLst>
  </p:cSld>
  <p:clrMapOvr>
    <a:masterClrMapping/>
  </p:clrMapOvr>
  <p:transition spd="slow">
    <p:push dir="u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155</TotalTime>
  <Words>169</Words>
  <Application>Microsoft Office PowerPoint</Application>
  <PresentationFormat>Экран (4:3)</PresentationFormat>
  <Paragraphs>17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Spring</vt:lpstr>
      <vt:lpstr>Проектная деятельность  2  класс  МКОУ БСОШ №4</vt:lpstr>
      <vt:lpstr> Проект : « Волшебные  салфетки».</vt:lpstr>
      <vt:lpstr>Презентация PowerPoint</vt:lpstr>
      <vt:lpstr>Презентация PowerPoint</vt:lpstr>
      <vt:lpstr>Возьмите деревянную палочку.</vt:lpstr>
      <vt:lpstr>Бумажные цветные салфетки.</vt:lpstr>
      <vt:lpstr>Разрежьте салфетки на четыре части</vt:lpstr>
      <vt:lpstr>Обмотай салфетку вокруг палочки.</vt:lpstr>
      <vt:lpstr>Сожмите салфетку от края к середине, сними  с палочки . Изготовлен один лепесток . Для целой розочки тебе понадобится пять таких лепесточков.</vt:lpstr>
      <vt:lpstr>Соедините все лепесточки, закручивая их один за другим.</vt:lpstr>
      <vt:lpstr>Перевяжите  ниткой кончики салфетки.</vt:lpstr>
      <vt:lpstr>Лишнее      отрежь .</vt:lpstr>
      <vt:lpstr>Сожмите газетные листы , что бы получился шарик. Положите его в цветочный горшочек.</vt:lpstr>
      <vt:lpstr>При помощи клея ПВА приклей цветочек к газете, подожди . Продолжай клеить пока не заполнишь полностью горшочек.</vt:lpstr>
      <vt:lpstr>Если постараешься у тебя получится такая красота!!!</vt:lpstr>
      <vt:lpstr>Желаем удачи!!! </vt:lpstr>
    </vt:vector>
  </TitlesOfParts>
  <Company>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деятельность  1 «А» класса  МБОУ ООШ №79</dc:title>
  <dc:creator>klass 3</dc:creator>
  <cp:lastModifiedBy>Admin</cp:lastModifiedBy>
  <cp:revision>30</cp:revision>
  <dcterms:created xsi:type="dcterms:W3CDTF">2012-10-03T14:52:47Z</dcterms:created>
  <dcterms:modified xsi:type="dcterms:W3CDTF">2014-12-21T09:51:03Z</dcterms:modified>
</cp:coreProperties>
</file>