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25F6A2E-2424-482B-B565-E4657BBFBF0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A1B7730-8A9D-4D6A-8072-6583F7F2B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С.А.Самошкин</a:t>
            </a:r>
            <a:r>
              <a:rPr lang="ru-RU" b="1" dirty="0" smtClean="0">
                <a:solidFill>
                  <a:srgbClr val="FF0000"/>
                </a:solidFill>
              </a:rPr>
              <a:t> (1915-1999кк.)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Материал для презентации по родному\IMG_20140912_0856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392488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err="1" smtClean="0">
                <a:solidFill>
                  <a:srgbClr val="C00000"/>
                </a:solidFill>
              </a:rPr>
              <a:t>Потманяса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тяса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шачень</a:t>
            </a:r>
            <a:endParaRPr lang="ru-RU" sz="2000" b="1" dirty="0">
              <a:solidFill>
                <a:srgbClr val="C00000"/>
              </a:solidFill>
            </a:endParaRP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Тядянь-авань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масторть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лангс</a:t>
            </a:r>
            <a:r>
              <a:rPr lang="ru-RU" sz="2000" b="1" dirty="0">
                <a:solidFill>
                  <a:srgbClr val="C00000"/>
                </a:solidFill>
              </a:rPr>
              <a:t>.</a:t>
            </a: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Потманяса</a:t>
            </a:r>
            <a:r>
              <a:rPr lang="ru-RU" sz="2000" b="1" dirty="0">
                <a:solidFill>
                  <a:srgbClr val="C00000"/>
                </a:solidFill>
              </a:rPr>
              <a:t> сере </a:t>
            </a:r>
            <a:r>
              <a:rPr lang="ru-RU" sz="2000" b="1" dirty="0" err="1">
                <a:solidFill>
                  <a:srgbClr val="C00000"/>
                </a:solidFill>
              </a:rPr>
              <a:t>касонь</a:t>
            </a:r>
            <a:r>
              <a:rPr lang="ru-RU" sz="2000" b="1" dirty="0">
                <a:solidFill>
                  <a:srgbClr val="C00000"/>
                </a:solidFill>
              </a:rPr>
              <a:t>,</a:t>
            </a: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    </a:t>
            </a:r>
            <a:r>
              <a:rPr lang="ru-RU" sz="2000" b="1" dirty="0" err="1" smtClean="0">
                <a:solidFill>
                  <a:srgbClr val="C00000"/>
                </a:solidFill>
              </a:rPr>
              <a:t>Лисень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эряфонь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кить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лангс</a:t>
            </a:r>
            <a:r>
              <a:rPr lang="ru-RU" sz="2000" b="1" dirty="0">
                <a:solidFill>
                  <a:srgbClr val="C00000"/>
                </a:solidFill>
              </a:rPr>
              <a:t>.</a:t>
            </a:r>
          </a:p>
          <a:p>
            <a:pPr lvl="0"/>
            <a:r>
              <a:rPr lang="ru-RU" sz="2000" b="1" dirty="0">
                <a:solidFill>
                  <a:srgbClr val="C00000"/>
                </a:solidFill>
              </a:rPr>
              <a:t>                       </a:t>
            </a:r>
            <a:r>
              <a:rPr lang="ru-RU" sz="2000" b="1" dirty="0" err="1" smtClean="0">
                <a:solidFill>
                  <a:srgbClr val="C00000"/>
                </a:solidFill>
              </a:rPr>
              <a:t>С.А.Самошкин</a:t>
            </a:r>
            <a:r>
              <a:rPr lang="ru-RU" sz="2000" b="1" dirty="0" smtClean="0">
                <a:solidFill>
                  <a:srgbClr val="C00000"/>
                </a:solidFill>
              </a:rPr>
              <a:t>                                    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1\Desktop\Материал для презентации по родному\IMG_20140912_085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392488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796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Поэтть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валоц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шачем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ширенцты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 descr="C:\Users\User\Desktop\Новая папка\CgfJ3_8ASwE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88843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i?id=72a40f9000d50257bcdd2e149700150e-128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17646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i?id=009c1e8be050eebe5745b2b60d55b247-96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4060304" cy="2554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467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Вели </a:t>
            </a:r>
            <a:r>
              <a:rPr lang="ru-RU" sz="5400" b="1" dirty="0" err="1" smtClean="0">
                <a:solidFill>
                  <a:srgbClr val="FF0000"/>
                </a:solidFill>
              </a:rPr>
              <a:t>сась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тундась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5" descr="i?id=436db2b4ba55a8e2a27dd4da823b22a3-35-144&amp;n=21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8392" cy="4136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 descr="C:\Users\User\Desktop\Новая папка\HiLBC12pwrc.jpg"/>
          <p:cNvPicPr>
            <a:picLocks noGrp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060848"/>
            <a:ext cx="3456384" cy="428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7293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Тяниень</a:t>
            </a:r>
            <a:r>
              <a:rPr lang="ru-RU" dirty="0" smtClean="0"/>
              <a:t> </a:t>
            </a:r>
            <a:r>
              <a:rPr lang="ru-RU" dirty="0" err="1" smtClean="0"/>
              <a:t>Саранскяйсь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err="1" smtClean="0"/>
              <a:t>Кулось</a:t>
            </a:r>
            <a:r>
              <a:rPr lang="ru-RU" dirty="0" smtClean="0"/>
              <a:t> 12 апреля 1999к., </a:t>
            </a:r>
            <a:r>
              <a:rPr lang="ru-RU" dirty="0" err="1" smtClean="0"/>
              <a:t>калмаф</a:t>
            </a:r>
            <a:r>
              <a:rPr lang="ru-RU" dirty="0" smtClean="0"/>
              <a:t> </a:t>
            </a:r>
            <a:r>
              <a:rPr lang="ru-RU" dirty="0" err="1" smtClean="0"/>
              <a:t>Саранскяйса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саранс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4680520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4960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www.lib.e-mordovia.ru/Library/data/SamoshkinSemenAver'eanovich/Foto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34563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Потманяса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тяса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шачень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Тядянь-авань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масторть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лангс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Потманяса</a:t>
            </a:r>
            <a:r>
              <a:rPr lang="ru-RU" dirty="0" smtClean="0">
                <a:solidFill>
                  <a:srgbClr val="FF0000"/>
                </a:solidFill>
              </a:rPr>
              <a:t> сере </a:t>
            </a:r>
            <a:r>
              <a:rPr lang="ru-RU" dirty="0" err="1" smtClean="0">
                <a:solidFill>
                  <a:srgbClr val="FF0000"/>
                </a:solidFill>
              </a:rPr>
              <a:t>касонь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Лисень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эряфонь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кить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лангс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С.Самошкин</a:t>
            </a:r>
          </a:p>
          <a:p>
            <a:r>
              <a:rPr lang="ru-RU" sz="3400" i="1" dirty="0" smtClean="0">
                <a:solidFill>
                  <a:srgbClr val="7030A0"/>
                </a:solidFill>
              </a:rPr>
              <a:t>     С.А.Самошкин </a:t>
            </a:r>
            <a:r>
              <a:rPr lang="ru-RU" sz="3400" i="1" dirty="0" err="1" smtClean="0">
                <a:solidFill>
                  <a:srgbClr val="7030A0"/>
                </a:solidFill>
              </a:rPr>
              <a:t>шачсь</a:t>
            </a:r>
            <a:r>
              <a:rPr lang="ru-RU" sz="3400" i="1" dirty="0" smtClean="0">
                <a:solidFill>
                  <a:srgbClr val="7030A0"/>
                </a:solidFill>
              </a:rPr>
              <a:t> 1915 </a:t>
            </a:r>
            <a:r>
              <a:rPr lang="ru-RU" sz="3400" i="1" dirty="0" err="1" smtClean="0">
                <a:solidFill>
                  <a:srgbClr val="7030A0"/>
                </a:solidFill>
              </a:rPr>
              <a:t>кизонь</a:t>
            </a:r>
            <a:r>
              <a:rPr lang="ru-RU" sz="3400" i="1" dirty="0" smtClean="0">
                <a:solidFill>
                  <a:srgbClr val="7030A0"/>
                </a:solidFill>
              </a:rPr>
              <a:t> 1-це </a:t>
            </a:r>
            <a:r>
              <a:rPr lang="ru-RU" sz="3400" i="1" dirty="0" err="1" smtClean="0">
                <a:solidFill>
                  <a:srgbClr val="7030A0"/>
                </a:solidFill>
              </a:rPr>
              <a:t>февральста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Зубово-Полянскяй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райононь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Потманя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велеса</a:t>
            </a:r>
            <a:r>
              <a:rPr lang="ru-RU" sz="3400" i="1" dirty="0" smtClean="0">
                <a:solidFill>
                  <a:srgbClr val="7030A0"/>
                </a:solidFill>
              </a:rPr>
              <a:t>. </a:t>
            </a:r>
            <a:r>
              <a:rPr lang="ru-RU" sz="3400" i="1" dirty="0" err="1" smtClean="0">
                <a:solidFill>
                  <a:srgbClr val="7030A0"/>
                </a:solidFill>
              </a:rPr>
              <a:t>Сисем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кизоса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ушедсь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тонафнема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школаса</a:t>
            </a:r>
            <a:r>
              <a:rPr lang="ru-RU" sz="3400" i="1" dirty="0" smtClean="0">
                <a:solidFill>
                  <a:srgbClr val="7030A0"/>
                </a:solidFill>
              </a:rPr>
              <a:t>. </a:t>
            </a:r>
            <a:r>
              <a:rPr lang="ru-RU" sz="3400" i="1" dirty="0" err="1" smtClean="0">
                <a:solidFill>
                  <a:srgbClr val="7030A0"/>
                </a:solidFill>
              </a:rPr>
              <a:t>РФ-нь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Писателень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союзонь</a:t>
            </a:r>
            <a:r>
              <a:rPr lang="ru-RU" sz="3400" i="1" dirty="0" smtClean="0">
                <a:solidFill>
                  <a:srgbClr val="7030A0"/>
                </a:solidFill>
              </a:rPr>
              <a:t> член. Семен </a:t>
            </a:r>
            <a:r>
              <a:rPr lang="ru-RU" sz="3400" i="1" dirty="0" err="1" smtClean="0">
                <a:solidFill>
                  <a:srgbClr val="7030A0"/>
                </a:solidFill>
              </a:rPr>
              <a:t>Аверьянович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покодсь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учителькс</a:t>
            </a:r>
            <a:r>
              <a:rPr lang="ru-RU" sz="3400" i="1" dirty="0" smtClean="0">
                <a:solidFill>
                  <a:srgbClr val="7030A0"/>
                </a:solidFill>
              </a:rPr>
              <a:t>, меле </a:t>
            </a:r>
            <a:r>
              <a:rPr lang="ru-RU" sz="3400" i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книжнай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издательстваса</a:t>
            </a:r>
            <a:r>
              <a:rPr lang="ru-RU" sz="3400" i="1" dirty="0" smtClean="0">
                <a:solidFill>
                  <a:srgbClr val="7030A0"/>
                </a:solidFill>
              </a:rPr>
              <a:t> и </a:t>
            </a:r>
            <a:r>
              <a:rPr lang="ru-RU" sz="3400" i="1" dirty="0" err="1" smtClean="0">
                <a:solidFill>
                  <a:srgbClr val="7030A0"/>
                </a:solidFill>
              </a:rPr>
              <a:t>радиокомитетса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редакторкс</a:t>
            </a:r>
            <a:r>
              <a:rPr lang="ru-RU" sz="3400" i="1" dirty="0" smtClean="0">
                <a:solidFill>
                  <a:srgbClr val="7030A0"/>
                </a:solidFill>
              </a:rPr>
              <a:t>, «</a:t>
            </a:r>
            <a:r>
              <a:rPr lang="ru-RU" sz="3400" i="1" dirty="0" err="1" smtClean="0">
                <a:solidFill>
                  <a:srgbClr val="7030A0"/>
                </a:solidFill>
              </a:rPr>
              <a:t>Мокшень</a:t>
            </a:r>
            <a:r>
              <a:rPr lang="ru-RU" sz="3400" i="1" dirty="0" smtClean="0">
                <a:solidFill>
                  <a:srgbClr val="7030A0"/>
                </a:solidFill>
              </a:rPr>
              <a:t> правда» </a:t>
            </a:r>
            <a:r>
              <a:rPr lang="ru-RU" sz="3400" i="1" dirty="0" err="1" smtClean="0">
                <a:solidFill>
                  <a:srgbClr val="7030A0"/>
                </a:solidFill>
              </a:rPr>
              <a:t>газетаса</a:t>
            </a:r>
            <a:r>
              <a:rPr lang="ru-RU" sz="3400" i="1" dirty="0" smtClean="0">
                <a:solidFill>
                  <a:srgbClr val="7030A0"/>
                </a:solidFill>
              </a:rPr>
              <a:t>. </a:t>
            </a:r>
            <a:r>
              <a:rPr lang="ru-RU" sz="3400" i="1" dirty="0" err="1" smtClean="0">
                <a:solidFill>
                  <a:srgbClr val="7030A0"/>
                </a:solidFill>
              </a:rPr>
              <a:t>Диссертациянц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араламда</a:t>
            </a:r>
            <a:r>
              <a:rPr lang="ru-RU" sz="3400" i="1" dirty="0" smtClean="0">
                <a:solidFill>
                  <a:srgbClr val="7030A0"/>
                </a:solidFill>
              </a:rPr>
              <a:t> меле </a:t>
            </a:r>
            <a:r>
              <a:rPr lang="ru-RU" sz="3400" i="1" dirty="0" err="1" smtClean="0">
                <a:solidFill>
                  <a:srgbClr val="7030A0"/>
                </a:solidFill>
              </a:rPr>
              <a:t>работась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преподавателькс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Н.П.Огаревонь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лемса</a:t>
            </a:r>
            <a:r>
              <a:rPr lang="ru-RU" sz="3400" i="1" dirty="0" smtClean="0">
                <a:solidFill>
                  <a:srgbClr val="7030A0"/>
                </a:solidFill>
              </a:rPr>
              <a:t> </a:t>
            </a:r>
            <a:r>
              <a:rPr lang="ru-RU" sz="3400" i="1" dirty="0" err="1" smtClean="0">
                <a:solidFill>
                  <a:srgbClr val="7030A0"/>
                </a:solidFill>
              </a:rPr>
              <a:t>МГУ-са</a:t>
            </a:r>
            <a:r>
              <a:rPr lang="ru-RU" sz="3400" i="1" dirty="0" smtClean="0">
                <a:solidFill>
                  <a:srgbClr val="7030A0"/>
                </a:solidFill>
              </a:rPr>
              <a:t>. </a:t>
            </a:r>
          </a:p>
          <a:p>
            <a:r>
              <a:rPr lang="ru-RU" sz="3400" i="1" dirty="0" smtClean="0">
                <a:solidFill>
                  <a:srgbClr val="7030A0"/>
                </a:solidFill>
              </a:rPr>
              <a:t>   </a:t>
            </a:r>
            <a:endParaRPr lang="ru-RU" sz="3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Мордовскяй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М.Е.Евсевьевонь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лемса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педагогическяй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институтсь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User\Desktop\Материал по евсевьеву\bd_html_a3843d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700808"/>
            <a:ext cx="3456384" cy="4752528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err="1" smtClean="0">
                <a:solidFill>
                  <a:srgbClr val="7030A0"/>
                </a:solidFill>
              </a:rPr>
              <a:t>Тонафнесь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поэтсь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Саранскяйса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педагогическяй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институтса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err="1" smtClean="0">
                <a:solidFill>
                  <a:srgbClr val="7030A0"/>
                </a:solidFill>
              </a:rPr>
              <a:t>сяльде</a:t>
            </a:r>
            <a:r>
              <a:rPr lang="ru-RU" b="1" i="1" dirty="0" smtClean="0">
                <a:solidFill>
                  <a:srgbClr val="7030A0"/>
                </a:solidFill>
              </a:rPr>
              <a:t> –</a:t>
            </a:r>
            <a:r>
              <a:rPr lang="ru-RU" b="1" i="1" dirty="0" err="1" smtClean="0">
                <a:solidFill>
                  <a:srgbClr val="7030A0"/>
                </a:solidFill>
              </a:rPr>
              <a:t>аспирантураса</a:t>
            </a:r>
            <a:r>
              <a:rPr lang="ru-RU" b="1" i="1" dirty="0" smtClean="0">
                <a:solidFill>
                  <a:srgbClr val="7030A0"/>
                </a:solidFill>
              </a:rPr>
              <a:t>. Сон </a:t>
            </a:r>
            <a:r>
              <a:rPr lang="ru-RU" b="1" i="1" dirty="0" err="1" smtClean="0">
                <a:solidFill>
                  <a:srgbClr val="7030A0"/>
                </a:solidFill>
              </a:rPr>
              <a:t>филологическяй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наукань</a:t>
            </a:r>
            <a:r>
              <a:rPr lang="ru-RU" b="1" i="1" dirty="0" smtClean="0">
                <a:solidFill>
                  <a:srgbClr val="7030A0"/>
                </a:solidFill>
              </a:rPr>
              <a:t> кандидат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С.А.Самошкин для презентации\сам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326632" cy="432048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Пси </a:t>
            </a:r>
            <a:r>
              <a:rPr lang="ru-RU" b="1" dirty="0" err="1" smtClean="0">
                <a:solidFill>
                  <a:srgbClr val="FF0000"/>
                </a:solidFill>
              </a:rPr>
              <a:t>корхнемат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серматфть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колга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С.А.Самошкин для презентации\сам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244280" cy="482453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</a:t>
            </a:r>
            <a:r>
              <a:rPr lang="ru-RU" b="1" dirty="0" smtClean="0">
                <a:solidFill>
                  <a:srgbClr val="0070C0"/>
                </a:solidFill>
              </a:rPr>
              <a:t>Сонь «</a:t>
            </a:r>
            <a:r>
              <a:rPr lang="ru-RU" b="1" dirty="0" err="1" smtClean="0">
                <a:solidFill>
                  <a:srgbClr val="0070C0"/>
                </a:solidFill>
              </a:rPr>
              <a:t>Сяськома</a:t>
            </a:r>
            <a:r>
              <a:rPr lang="ru-RU" b="1" dirty="0" smtClean="0">
                <a:solidFill>
                  <a:srgbClr val="0070C0"/>
                </a:solidFill>
              </a:rPr>
              <a:t>» </a:t>
            </a:r>
            <a:r>
              <a:rPr lang="ru-RU" b="1" dirty="0" err="1" smtClean="0">
                <a:solidFill>
                  <a:srgbClr val="0070C0"/>
                </a:solidFill>
              </a:rPr>
              <a:t>васенце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сборникоц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лиссь</a:t>
            </a:r>
            <a:r>
              <a:rPr lang="ru-RU" b="1" dirty="0" smtClean="0">
                <a:solidFill>
                  <a:srgbClr val="0070C0"/>
                </a:solidFill>
              </a:rPr>
              <a:t> 1945кизоня. </a:t>
            </a:r>
            <a:r>
              <a:rPr lang="ru-RU" b="1" dirty="0" err="1" smtClean="0">
                <a:solidFill>
                  <a:srgbClr val="0070C0"/>
                </a:solidFill>
              </a:rPr>
              <a:t>Тяда</a:t>
            </a:r>
            <a:r>
              <a:rPr lang="ru-RU" b="1" dirty="0" smtClean="0">
                <a:solidFill>
                  <a:srgbClr val="0070C0"/>
                </a:solidFill>
              </a:rPr>
              <a:t> меле </a:t>
            </a:r>
            <a:r>
              <a:rPr lang="ru-RU" b="1" dirty="0" err="1" smtClean="0">
                <a:solidFill>
                  <a:srgbClr val="0070C0"/>
                </a:solidFill>
              </a:rPr>
              <a:t>поэтсь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нолдась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очерконь</a:t>
            </a:r>
            <a:r>
              <a:rPr lang="ru-RU" b="1" dirty="0" smtClean="0">
                <a:solidFill>
                  <a:srgbClr val="0070C0"/>
                </a:solidFill>
              </a:rPr>
              <a:t> и </a:t>
            </a:r>
            <a:r>
              <a:rPr lang="ru-RU" b="1" dirty="0" err="1" smtClean="0">
                <a:solidFill>
                  <a:srgbClr val="0070C0"/>
                </a:solidFill>
              </a:rPr>
              <a:t>стихонь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сисем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сборникт</a:t>
            </a:r>
            <a:r>
              <a:rPr lang="ru-RU" b="1" dirty="0" smtClean="0">
                <a:solidFill>
                  <a:srgbClr val="0070C0"/>
                </a:solidFill>
              </a:rPr>
              <a:t>. Синь </a:t>
            </a:r>
            <a:r>
              <a:rPr lang="ru-RU" b="1" dirty="0" err="1" smtClean="0">
                <a:solidFill>
                  <a:srgbClr val="0070C0"/>
                </a:solidFill>
              </a:rPr>
              <a:t>етксост</a:t>
            </a:r>
            <a:r>
              <a:rPr lang="ru-RU" b="1" dirty="0" smtClean="0">
                <a:solidFill>
                  <a:srgbClr val="0070C0"/>
                </a:solidFill>
              </a:rPr>
              <a:t> «</a:t>
            </a:r>
            <a:r>
              <a:rPr lang="ru-RU" b="1" dirty="0" err="1" smtClean="0">
                <a:solidFill>
                  <a:srgbClr val="0070C0"/>
                </a:solidFill>
              </a:rPr>
              <a:t>Эряфть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юроц</a:t>
            </a:r>
            <a:r>
              <a:rPr lang="ru-RU" b="1" dirty="0" smtClean="0">
                <a:solidFill>
                  <a:srgbClr val="0070C0"/>
                </a:solidFill>
              </a:rPr>
              <a:t>», «</a:t>
            </a:r>
            <a:r>
              <a:rPr lang="ru-RU" b="1" dirty="0" err="1" smtClean="0">
                <a:solidFill>
                  <a:srgbClr val="0070C0"/>
                </a:solidFill>
              </a:rPr>
              <a:t>Павазонь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тяште</a:t>
            </a:r>
            <a:r>
              <a:rPr lang="ru-RU" b="1" dirty="0" smtClean="0">
                <a:solidFill>
                  <a:srgbClr val="0070C0"/>
                </a:solidFill>
              </a:rPr>
              <a:t>», «</a:t>
            </a:r>
            <a:r>
              <a:rPr lang="ru-RU" b="1" dirty="0" err="1" smtClean="0">
                <a:solidFill>
                  <a:srgbClr val="0070C0"/>
                </a:solidFill>
              </a:rPr>
              <a:t>Эрьгя</a:t>
            </a:r>
            <a:r>
              <a:rPr lang="ru-RU" b="1" dirty="0" smtClean="0">
                <a:solidFill>
                  <a:srgbClr val="0070C0"/>
                </a:solidFill>
              </a:rPr>
              <a:t>», «</a:t>
            </a:r>
            <a:r>
              <a:rPr lang="ru-RU" b="1" dirty="0" err="1" smtClean="0">
                <a:solidFill>
                  <a:srgbClr val="0070C0"/>
                </a:solidFill>
              </a:rPr>
              <a:t>Виияма</a:t>
            </a:r>
            <a:r>
              <a:rPr lang="ru-RU" b="1" dirty="0" smtClean="0">
                <a:solidFill>
                  <a:srgbClr val="0070C0"/>
                </a:solidFill>
              </a:rPr>
              <a:t>», «</a:t>
            </a:r>
            <a:r>
              <a:rPr lang="ru-RU" b="1" dirty="0" err="1" smtClean="0">
                <a:solidFill>
                  <a:srgbClr val="0070C0"/>
                </a:solidFill>
              </a:rPr>
              <a:t>Валда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толнят</a:t>
            </a:r>
            <a:r>
              <a:rPr lang="ru-RU" b="1" dirty="0" smtClean="0">
                <a:solidFill>
                  <a:srgbClr val="0070C0"/>
                </a:solidFill>
              </a:rPr>
              <a:t>» и лия </a:t>
            </a:r>
            <a:r>
              <a:rPr lang="ru-RU" b="1" dirty="0" err="1" smtClean="0">
                <a:solidFill>
                  <a:srgbClr val="0070C0"/>
                </a:solidFill>
              </a:rPr>
              <a:t>сборникне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</a:rPr>
              <a:t>Кой-конат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етафтфт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рузкс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</a:rPr>
              <a:t>Тяда</a:t>
            </a:r>
            <a:r>
              <a:rPr lang="ru-RU" b="1" dirty="0" smtClean="0">
                <a:solidFill>
                  <a:srgbClr val="0070C0"/>
                </a:solidFill>
              </a:rPr>
              <a:t> башка С.А.Самошкин </a:t>
            </a:r>
            <a:r>
              <a:rPr lang="ru-RU" b="1" dirty="0" err="1" smtClean="0">
                <a:solidFill>
                  <a:srgbClr val="0070C0"/>
                </a:solidFill>
              </a:rPr>
              <a:t>ся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авторхнень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эзда</a:t>
            </a:r>
            <a:r>
              <a:rPr lang="ru-RU" b="1" dirty="0" smtClean="0">
                <a:solidFill>
                  <a:srgbClr val="0070C0"/>
                </a:solidFill>
              </a:rPr>
              <a:t>, кит </a:t>
            </a:r>
            <a:r>
              <a:rPr lang="ru-RU" b="1" dirty="0" err="1" smtClean="0">
                <a:solidFill>
                  <a:srgbClr val="0070C0"/>
                </a:solidFill>
              </a:rPr>
              <a:t>сермадозь</a:t>
            </a:r>
            <a:r>
              <a:rPr lang="ru-RU" b="1" dirty="0" smtClean="0">
                <a:solidFill>
                  <a:srgbClr val="0070C0"/>
                </a:solidFill>
              </a:rPr>
              <a:t> «История мордовской советской литературы» </a:t>
            </a:r>
            <a:r>
              <a:rPr lang="ru-RU" b="1" dirty="0" err="1" smtClean="0">
                <a:solidFill>
                  <a:srgbClr val="0070C0"/>
                </a:solidFill>
              </a:rPr>
              <a:t>колма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томса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книгать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С.А.Самошкин </a:t>
            </a:r>
            <a:r>
              <a:rPr lang="ru-RU" b="1" dirty="0" err="1" smtClean="0">
                <a:solidFill>
                  <a:srgbClr val="FF0000"/>
                </a:solidFill>
              </a:rPr>
              <a:t>ялганзон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еткса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С.А.Самошкин для презентации\сам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320480" cy="460851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Семен </a:t>
            </a:r>
            <a:r>
              <a:rPr lang="ru-RU" i="1" dirty="0" err="1" smtClean="0">
                <a:solidFill>
                  <a:srgbClr val="7030A0"/>
                </a:solidFill>
              </a:rPr>
              <a:t>Аверьянович</a:t>
            </a:r>
            <a:r>
              <a:rPr lang="ru-RU" i="1" dirty="0" smtClean="0">
                <a:solidFill>
                  <a:srgbClr val="7030A0"/>
                </a:solidFill>
              </a:rPr>
              <a:t>- </a:t>
            </a:r>
            <a:r>
              <a:rPr lang="ru-RU" i="1" dirty="0" err="1" smtClean="0">
                <a:solidFill>
                  <a:srgbClr val="7030A0"/>
                </a:solidFill>
              </a:rPr>
              <a:t>Российскяй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</a:rPr>
              <a:t>Федерациянь</a:t>
            </a:r>
            <a:r>
              <a:rPr lang="ru-RU" i="1" dirty="0" smtClean="0">
                <a:solidFill>
                  <a:srgbClr val="7030A0"/>
                </a:solidFill>
              </a:rPr>
              <a:t>  </a:t>
            </a:r>
            <a:r>
              <a:rPr lang="ru-RU" i="1" dirty="0" err="1" smtClean="0">
                <a:solidFill>
                  <a:srgbClr val="7030A0"/>
                </a:solidFill>
              </a:rPr>
              <a:t>Писателень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</a:rPr>
              <a:t>союзонь</a:t>
            </a:r>
            <a:r>
              <a:rPr lang="ru-RU" i="1" dirty="0" smtClean="0">
                <a:solidFill>
                  <a:srgbClr val="7030A0"/>
                </a:solidFill>
              </a:rPr>
              <a:t> член.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Поэтть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колга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лямбе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валхт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С.А.Самошкин для презентации\сам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320480" cy="475252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К.Г.Абрамов </a:t>
            </a:r>
            <a:r>
              <a:rPr lang="ru-RU" b="1" dirty="0" err="1" smtClean="0">
                <a:solidFill>
                  <a:srgbClr val="7030A0"/>
                </a:solidFill>
              </a:rPr>
              <a:t>Самошкинонь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7030A0"/>
                </a:solidFill>
              </a:rPr>
              <a:t>Насте </a:t>
            </a:r>
            <a:r>
              <a:rPr lang="ru-RU" b="1" dirty="0" err="1" smtClean="0">
                <a:solidFill>
                  <a:srgbClr val="7030A0"/>
                </a:solidFill>
              </a:rPr>
              <a:t>унокоц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деданц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С.А.Самошкин для презентации\самош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4038600" cy="446449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С.А.Самошкинонь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тяштьфоц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00808"/>
            <a:ext cx="3822192" cy="4425672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СУРОНЬ ПАЧАТ</a:t>
            </a:r>
            <a:endParaRPr lang="ru-RU" sz="14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Тон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ёрасамак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андомс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пачада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озафтсамак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моркшцень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ваксс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Хуш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содасак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што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мон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аф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вачедан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 -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Аф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мярьги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ваймоце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лиякс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Эх,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акша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паля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мокшень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аванят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Тинь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кие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тевонтень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аф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шнай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!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коентень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вдь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кие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аф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сувай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Аф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нолдасасть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сонь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апак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каваняк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Панчфт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келес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кудонь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кенкшне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инжинди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Киякска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налхкси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-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комотни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шинясь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шобдаваста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шары, шары -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лиенди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,</a:t>
            </a:r>
            <a:endParaRPr lang="ru-RU" sz="12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Пси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пачань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танцти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-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ваи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200" b="1" dirty="0" err="1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шиненясь</a:t>
            </a:r>
            <a:r>
              <a:rPr lang="ru-RU" sz="1200" b="1" dirty="0">
                <a:solidFill>
                  <a:srgbClr val="0000FF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2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ea typeface="Calibri"/>
                <a:cs typeface="Times New Roman"/>
              </a:rPr>
              <a:t>                       </a:t>
            </a:r>
          </a:p>
          <a:p>
            <a:endParaRPr lang="ru-RU" sz="1200" b="1" dirty="0"/>
          </a:p>
        </p:txBody>
      </p:sp>
      <p:pic>
        <p:nvPicPr>
          <p:cNvPr id="1026" name="Picture 2" descr="C:\Users\1\Desktop\Материал для презентации по родному\IMG_20140912_0856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176464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65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</TotalTime>
  <Words>313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С.А.Самошкин (1915-1999кк.)</vt:lpstr>
      <vt:lpstr>Слайд 2</vt:lpstr>
      <vt:lpstr>Мордовскяй М.Е.Евсевьевонь лемса педагогическяй институтсь</vt:lpstr>
      <vt:lpstr>Слайд 4</vt:lpstr>
      <vt:lpstr>Пси корхнемат серматфть колга</vt:lpstr>
      <vt:lpstr>С.А.Самошкин ялганзон еткса</vt:lpstr>
      <vt:lpstr>Поэтть колга лямбе валхт</vt:lpstr>
      <vt:lpstr>Слайд 8</vt:lpstr>
      <vt:lpstr>С.А.Самошкинонь тяштьфоц</vt:lpstr>
      <vt:lpstr>Поэтть валоц шачем ширенцты</vt:lpstr>
      <vt:lpstr>Вели сась тундась</vt:lpstr>
      <vt:lpstr>Тяниень Саранскяйсь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С.А.Самошкин</dc:title>
  <dc:creator>User</dc:creator>
  <cp:lastModifiedBy>User</cp:lastModifiedBy>
  <cp:revision>17</cp:revision>
  <dcterms:created xsi:type="dcterms:W3CDTF">2015-01-30T17:41:46Z</dcterms:created>
  <dcterms:modified xsi:type="dcterms:W3CDTF">2015-03-19T16:37:06Z</dcterms:modified>
</cp:coreProperties>
</file>