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Смена почетного караула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 №1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октября 2014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 мы вместе с ребятами из 5б, 6а и 9в классов посетили Пост№1 на площади Карла Маркса. Там мы увидели, как наши сверстники, ребята из школ города, по очереди, несут почетный караул у памятника. Как они маршируют по площади под команды командиров.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4-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4-2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5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5-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5-2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225" y="0"/>
            <a:ext cx="515154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22-10-14-02-04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" y="0"/>
            <a:ext cx="9129713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</Words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Смена почетного караула  Пост №1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Смена почетного караула  Пост №1</dc:title>
  <dc:creator>Admin</dc:creator>
  <cp:lastModifiedBy>Admin</cp:lastModifiedBy>
  <cp:revision>2</cp:revision>
  <dcterms:created xsi:type="dcterms:W3CDTF">2015-03-19T06:39:10Z</dcterms:created>
  <dcterms:modified xsi:type="dcterms:W3CDTF">2015-03-19T06:53:13Z</dcterms:modified>
</cp:coreProperties>
</file>