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0" r:id="rId7"/>
    <p:sldId id="261" r:id="rId8"/>
    <p:sldId id="25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022.radikal.ru/1304/0b/005110753ae9.png" TargetMode="External"/><Relationship Id="rId2" Type="http://schemas.openxmlformats.org/officeDocument/2006/relationships/hyperlink" Target="http://s018.radikal.ru/i519/1304/3e/4bb97ff07cca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g-fotki.yandex.ru/get/4126/981986.29/0_833e9_d1cacb4b_ori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sz="2800" b="1" i="1" dirty="0" smtClean="0"/>
              <a:t>Вспомним стихи по картинкам</a:t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А</a:t>
            </a:r>
            <a:r>
              <a:rPr lang="ru-RU" sz="2800" b="1" i="1" dirty="0" smtClean="0"/>
              <a:t>. Кузнецова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4000" b="1" i="1" dirty="0" smtClean="0"/>
              <a:t>Поссорились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285728"/>
            <a:ext cx="5841259" cy="911024"/>
          </a:xfrm>
        </p:spPr>
        <p:txBody>
          <a:bodyPr rtlCol="0">
            <a:normAutofit fontScale="55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Бакаева Марина Николаевна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читель-логопед МАДОУ №310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Ростова-на-Дону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Дорогой друг!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Вспомни и расскажи, пожалуйста, родителям стихотворение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А.Кузнецовой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«Поссорились».</a:t>
            </a: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Тебе помогут в этом весёлые картинки.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2800" b="1" dirty="0" smtClean="0"/>
              <a:t>Мы поссорились с подругой</a:t>
            </a:r>
            <a:br>
              <a:rPr lang="ru-RU" sz="2800" b="1" dirty="0" smtClean="0"/>
            </a:br>
            <a:r>
              <a:rPr lang="ru-RU" sz="2800" b="1" dirty="0" smtClean="0"/>
              <a:t>и уселись по углам.</a:t>
            </a:r>
            <a:br>
              <a:rPr lang="ru-RU" sz="2800" b="1" dirty="0" smtClean="0"/>
            </a:br>
            <a:r>
              <a:rPr lang="ru-RU" sz="2800" b="1" dirty="0" smtClean="0"/>
              <a:t>Очень скучно друг без друга,</a:t>
            </a:r>
            <a:br>
              <a:rPr lang="ru-RU" sz="2800" b="1" dirty="0" smtClean="0"/>
            </a:br>
            <a:r>
              <a:rPr lang="ru-RU" sz="2800" b="1" dirty="0" smtClean="0"/>
              <a:t>Помириться нужно нам.</a:t>
            </a:r>
          </a:p>
        </p:txBody>
      </p:sp>
      <p:pic>
        <p:nvPicPr>
          <p:cNvPr id="1026" name="Picture 2" descr="C:\Users\hp\Desktop\69260993_01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44073"/>
            <a:ext cx="1296144" cy="248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Сказочный скрап-набор &quot;Белоснежка и семь гномов&quot; Мир цифрового скрапбукинг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64904"/>
            <a:ext cx="1476560" cy="219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-fotki.yandex.ru/get/9109/16969765.194/0_7d64a_d1eaf091_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722" y="1758055"/>
            <a:ext cx="16668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Anti Child Abuse Facebook Campaign - Update 12/03/10: A Game/Event? rio encarnado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2375847" cy="321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img-fotki.yandex.ru/get/5814/124269021.7e/0_76648_2f429c03_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411" y="5350404"/>
            <a:ext cx="1124819" cy="112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://ts1.mm.bing.net/th?&amp;id=HN.607986942194354261&amp;w=300&amp;h=300&amp;c=0&amp;pid=1.9&amp;rs=0&amp;p=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2819400" cy="37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799819"/>
            <a:ext cx="92599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Я ее не обижала,  только мишку подержала,</a:t>
            </a:r>
          </a:p>
          <a:p>
            <a:r>
              <a:rPr lang="ru-RU" sz="2800" b="1" dirty="0" smtClean="0"/>
              <a:t>Только с мишкой побежала и сказала: «Не отдам!»</a:t>
            </a:r>
            <a:endParaRPr lang="ru-RU" sz="2800" b="1" dirty="0"/>
          </a:p>
        </p:txBody>
      </p:sp>
      <p:pic>
        <p:nvPicPr>
          <p:cNvPr id="2050" name="Picture 2" descr="Плюшевый медведь - Стоковое векторное изображение Laurent Renault #285534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560000">
            <a:off x="2511896" y="2521025"/>
            <a:ext cx="2729680" cy="272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217" y="3316071"/>
            <a:ext cx="1104524" cy="113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020000">
            <a:off x="5897847" y="4228551"/>
            <a:ext cx="2185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Не отдам!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9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060848"/>
            <a:ext cx="86741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Я пойду и помирюсь. Дам ей мишку, извинюсь,</a:t>
            </a:r>
          </a:p>
          <a:p>
            <a:r>
              <a:rPr lang="ru-RU" sz="2800" b="1" dirty="0" smtClean="0"/>
              <a:t>Дам ей мячик, дам трамвай…</a:t>
            </a:r>
            <a:endParaRPr lang="ru-RU" sz="2800" b="1" dirty="0"/>
          </a:p>
        </p:txBody>
      </p:sp>
      <p:pic>
        <p:nvPicPr>
          <p:cNvPr id="4100" name="Picture 4" descr="http://ts1.mm.bing.net/th?&amp;id=HN.607993376056020824&amp;w=300&amp;h=300&amp;c=0&amp;pid=1.9&amp;rs=0&amp;p=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626" y="3004721"/>
            <a:ext cx="18192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g-fotki.yandex.ru/get/5814/124269021.7e/0_76648_2f429c03_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15719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nti Child Abuse Facebook Campaign - Update 12/03/10: A Game/Event? rio encarnad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014955"/>
            <a:ext cx="2375847" cy="321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1977465" cy="1505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Плюшевый медведь - Стоковое векторное изображение Laurent Renault #285534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40000">
            <a:off x="4873606" y="4013750"/>
            <a:ext cx="2088071" cy="208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67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8474" y="1988840"/>
            <a:ext cx="4522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 скажу: - Играть давай!</a:t>
            </a:r>
            <a:endParaRPr lang="ru-RU" sz="28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638" y="2780928"/>
            <a:ext cx="3263900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 descr="Дети - это вам - Реферат на интересующую тему. Учимся легко!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681976"/>
            <a:ext cx="3143672" cy="213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картинки/ дет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88888"/>
            <a:ext cx="1535687" cy="274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00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дети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76872"/>
            <a:ext cx="3209708" cy="3518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40352" y="57948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44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43000"/>
          </a:xfrm>
        </p:spPr>
        <p:txBody>
          <a:bodyPr/>
          <a:lstStyle/>
          <a:p>
            <a:r>
              <a:rPr lang="ru-RU" b="1" i="1" dirty="0" smtClean="0"/>
              <a:t>Используемые</a:t>
            </a:r>
            <a:r>
              <a:rPr lang="ru-RU" b="1" dirty="0" smtClean="0"/>
              <a:t> </a:t>
            </a:r>
            <a:r>
              <a:rPr lang="ru-RU" b="1" i="1" dirty="0" smtClean="0"/>
              <a:t>ресурсы</a:t>
            </a:r>
            <a:r>
              <a:rPr lang="ru-RU" dirty="0" smtClean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3125788"/>
          </a:xfrm>
        </p:spPr>
        <p:txBody>
          <a:bodyPr/>
          <a:lstStyle/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2"/>
              </a:rPr>
              <a:t>А. Кузнецова «Поссорились».</a:t>
            </a:r>
          </a:p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2"/>
              </a:rPr>
              <a:t>http://s018.radikal.ru/i519/1304/3e/4bb97ff07cca.png</a:t>
            </a:r>
            <a:endParaRPr lang="ru-RU" sz="2400" dirty="0" smtClean="0"/>
          </a:p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3"/>
              </a:rPr>
              <a:t>http://i022.radikal.ru/1304/0b/005110753ae9.png</a:t>
            </a:r>
            <a:endParaRPr lang="ru-RU" sz="2400" dirty="0" smtClean="0"/>
          </a:p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4"/>
              </a:rPr>
              <a:t>http://img-fotki.yandex.ru/get/4126/981986.29/0_833e9_d1cacb4b_orig</a:t>
            </a:r>
            <a:endParaRPr lang="ru-RU" sz="2400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5157192"/>
            <a:ext cx="7632848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Автор шаблона:  </a:t>
            </a:r>
            <a:r>
              <a:rPr lang="ru-RU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Хребтова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Татьяна Владимировна,</a:t>
            </a:r>
          </a:p>
          <a:p>
            <a:pPr lvl="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учитель начальных 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классов МКОУ СОШ </a:t>
            </a:r>
          </a:p>
          <a:p>
            <a:pPr lvl="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ст. Евсино  </a:t>
            </a:r>
            <a:r>
              <a:rPr lang="ru-RU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Искитимского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района  Новосибирской области</a:t>
            </a:r>
            <a:endParaRPr lang="ru-RU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217</TotalTime>
  <Words>125</Words>
  <Application>Microsoft Office PowerPoint</Application>
  <PresentationFormat>Экран (4:3)</PresentationFormat>
  <Paragraphs>22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Шаблон 2</vt:lpstr>
      <vt:lpstr>Вспомним стихи по картинкам  А. Кузнецова Поссорились</vt:lpstr>
      <vt:lpstr>Дорогой друг!</vt:lpstr>
      <vt:lpstr>Мы поссорились с подругой и уселись по углам. Очень скучно друг без друга, Помириться нужно нам.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ресурсы: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Вспомним стихи по картинкам  А.Кузнецова Поссорились</dc:title>
  <dc:creator>hp</dc:creator>
  <cp:lastModifiedBy>hp</cp:lastModifiedBy>
  <cp:revision>15</cp:revision>
  <dcterms:created xsi:type="dcterms:W3CDTF">2014-11-11T17:51:07Z</dcterms:created>
  <dcterms:modified xsi:type="dcterms:W3CDTF">2014-11-13T16:36:58Z</dcterms:modified>
</cp:coreProperties>
</file>