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3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Хоунжая</a:t>
            </a:r>
            <a:r>
              <a:rPr lang="ru-RU" dirty="0" smtClean="0"/>
              <a:t> Олеся 5 «г»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Терроризм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4130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Терроризм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Терроризм-это </a:t>
            </a:r>
            <a:r>
              <a:rPr lang="ru-RU" sz="2800" dirty="0" err="1" smtClean="0"/>
              <a:t>идиология</a:t>
            </a:r>
            <a:r>
              <a:rPr lang="ru-RU" sz="2800" dirty="0" smtClean="0"/>
              <a:t> насилия и практика воздействия на принятие решения органами государственной </a:t>
            </a:r>
            <a:r>
              <a:rPr lang="ru-RU" sz="2800" dirty="0" err="1" smtClean="0"/>
              <a:t>власти,органами</a:t>
            </a:r>
            <a:r>
              <a:rPr lang="ru-RU" sz="2800" dirty="0" smtClean="0"/>
              <a:t> местного управления или международными организациями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81216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4797152"/>
            <a:ext cx="4712311" cy="1728192"/>
          </a:xfrm>
        </p:spPr>
        <p:txBody>
          <a:bodyPr/>
          <a:lstStyle/>
          <a:p>
            <a:r>
              <a:rPr lang="ru-RU" dirty="0" smtClean="0"/>
              <a:t>Цели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856984" cy="4464496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По своим целям терроризм делится на:</a:t>
            </a:r>
          </a:p>
          <a:p>
            <a:endParaRPr lang="ru-RU" dirty="0"/>
          </a:p>
          <a:p>
            <a:r>
              <a:rPr lang="ru-RU" dirty="0"/>
              <a:t>Националистический — преследует сепаратистские или национально-освободительные цели;</a:t>
            </a:r>
          </a:p>
          <a:p>
            <a:r>
              <a:rPr lang="ru-RU" dirty="0"/>
              <a:t>Религиозный — может быть связан с борьбой приверженцев религии между собой (индуисты и мусульмане, мусульмане и иудеи) и внутри одной веры (католики-протестанты, сунниты-шииты), и преследует цель подорвать светскую власть и утвердить власть религиозную</a:t>
            </a:r>
          </a:p>
          <a:p>
            <a:r>
              <a:rPr lang="ru-RU" dirty="0"/>
              <a:t>Идеологически заданный, социальный — преследует цель коренного или частичного изменения экономической или политической системы страны, привлечения внимания общества к какой-либо острой проблеме. Иногда этот вид терроризма называют революционным. Примером идеологически заданного терроризма служат анархистский, эсеровский, фашистский, европейский «левый», экологический терроризм и др.</a:t>
            </a:r>
          </a:p>
        </p:txBody>
      </p:sp>
    </p:spTree>
    <p:extLst>
      <p:ext uri="{BB962C8B-B14F-4D97-AF65-F5344CB8AC3E}">
        <p14:creationId xmlns:p14="http://schemas.microsoft.com/office/powerpoint/2010/main" val="458335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4797152"/>
            <a:ext cx="4280263" cy="1863080"/>
          </a:xfrm>
        </p:spPr>
        <p:txBody>
          <a:bodyPr/>
          <a:lstStyle/>
          <a:p>
            <a:r>
              <a:rPr lang="ru-RU" dirty="0" smtClean="0"/>
              <a:t>Формы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8784976" cy="460851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Особые формы[править | править вики-текст]</a:t>
            </a:r>
          </a:p>
          <a:p>
            <a:r>
              <a:rPr lang="ru-RU" dirty="0"/>
              <a:t>Террор — применение силы или угроза её применения сильнейшей стороной по отношению к слабейшей .</a:t>
            </a:r>
          </a:p>
          <a:p>
            <a:r>
              <a:rPr lang="ru-RU" dirty="0"/>
              <a:t>Левый терроризм — вырос из </a:t>
            </a:r>
            <a:r>
              <a:rPr lang="ru-RU" dirty="0" err="1"/>
              <a:t>тираноборства</a:t>
            </a:r>
            <a:r>
              <a:rPr lang="ru-RU" dirty="0"/>
              <a:t>, но под влиянием леворадикальных взглядов образ тирана стал коллективным и начал ассоциироваться с широкими массами населения западных стран. Карлуш </a:t>
            </a:r>
            <a:r>
              <a:rPr lang="ru-RU" dirty="0" err="1"/>
              <a:t>Маригелла</a:t>
            </a:r>
            <a:r>
              <a:rPr lang="ru-RU" dirty="0"/>
              <a:t>, один из участников и теоретиков городской герильи, считал терроризм её составной частью[8]. «Сегодня быть боевиком или террористом — качество, которое делает честь любому человеку доброй воли, потому что это акт, достойный революционера, занятого в вооружённой борьбе против позорной военной диктатуры и её чудовищ», — писал он после смены политического режима в Бразилии в 1964 году[9].</a:t>
            </a:r>
          </a:p>
          <a:p>
            <a:r>
              <a:rPr lang="ru-RU" dirty="0" err="1"/>
              <a:t>Безлидерный</a:t>
            </a:r>
            <a:r>
              <a:rPr lang="ru-RU" dirty="0"/>
              <a:t> терроризм — террористические акты, совершаемые малыми независимыми группами (тайными ячейками) или отдельными людьми. При этом террористическая организация может быть пирамидальной, но её сторонники действуют независимо.</a:t>
            </a:r>
          </a:p>
        </p:txBody>
      </p:sp>
    </p:spTree>
    <p:extLst>
      <p:ext uri="{BB962C8B-B14F-4D97-AF65-F5344CB8AC3E}">
        <p14:creationId xmlns:p14="http://schemas.microsoft.com/office/powerpoint/2010/main" val="272679250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279</Words>
  <Application>Microsoft Office PowerPoint</Application>
  <PresentationFormat>Экран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Терроризм </vt:lpstr>
      <vt:lpstr>Терроризм</vt:lpstr>
      <vt:lpstr>Цели</vt:lpstr>
      <vt:lpstr>Формы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Терроризм </dc:title>
  <dc:creator>Семья</dc:creator>
  <cp:lastModifiedBy>Семья</cp:lastModifiedBy>
  <cp:revision>1</cp:revision>
  <dcterms:created xsi:type="dcterms:W3CDTF">2015-03-14T11:19:11Z</dcterms:created>
  <dcterms:modified xsi:type="dcterms:W3CDTF">2015-03-14T11:47:39Z</dcterms:modified>
</cp:coreProperties>
</file>