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1" r:id="rId9"/>
    <p:sldId id="266" r:id="rId10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-102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23F32-F469-43E1-B27F-96E6B22462A5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58D42-1DFA-4A2D-8DDE-94E0456A7F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35F7F-F328-4820-8DF9-AA273C40794A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27CFD-C26C-406B-9CE7-5E1912DE16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BA586-B9B8-4455-BC59-0A5F54648CE8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25C9C-F784-409E-A1A0-B7CBF5D880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42AC7-72EC-402D-8DE1-759A7A66419A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D037C-9739-43FE-9759-664334A1E1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D1F3B-0DC8-4984-901F-6779654486A7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EEA57-CE22-4EF4-91D5-22DE7AC8B0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D8E4E-BD4B-419D-88C6-5C36F461AD6A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102CD-7660-4856-851B-8FCDB4694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348A1-32E7-4936-A7BE-A23C908B5815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DE1A7-C80B-416E-9A45-717DC8946F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CA427-1F48-479F-986C-57EFFE0C8DAE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88419-CC1E-444F-97A5-2D427DB24A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87D4A-7943-42CE-96EA-03D0DD3FAB26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E0672-9BA5-4AF1-BC15-F566F5282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7165A-E6D0-4A0B-81A7-C0FBF5B95CEE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AD9F6-75C5-4DFB-A138-4DC72E0812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41061-E7A0-440D-8FFC-48833CC282B1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E949B-3468-4382-84F0-963C1CA92C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6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341616-B746-4F8F-BE54-5E77030BB0A2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378949-59F7-43E4-AA81-6762615CC9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4550" y="188913"/>
            <a:ext cx="9490075" cy="1663700"/>
          </a:xfrm>
        </p:spPr>
        <p:txBody>
          <a:bodyPr/>
          <a:lstStyle/>
          <a:p>
            <a:pPr eaLnBrk="1" hangingPunct="1"/>
            <a:r>
              <a:rPr lang="ru-RU" b="1" smtClean="0"/>
              <a:t>МОУ Лицей  г. Истры</a:t>
            </a:r>
          </a:p>
          <a:p>
            <a:pPr eaLnBrk="1" hangingPunct="1"/>
            <a:r>
              <a:rPr lang="ru-RU" b="1" smtClean="0"/>
              <a:t>Проектная работа</a:t>
            </a:r>
          </a:p>
          <a:p>
            <a:pPr eaLnBrk="1" hangingPunct="1"/>
            <a:r>
              <a:rPr lang="ru-RU" b="1" smtClean="0"/>
              <a:t>Тема: «Помните!</a:t>
            </a:r>
          </a:p>
          <a:p>
            <a:pPr eaLnBrk="1" hangingPunct="1"/>
            <a:r>
              <a:rPr lang="ru-RU" b="1" smtClean="0"/>
              <a:t>Через века, через года, помните!»</a:t>
            </a:r>
          </a:p>
          <a:p>
            <a:pPr eaLnBrk="1" hangingPunct="1"/>
            <a:r>
              <a:rPr lang="ru-RU" b="1" smtClean="0"/>
              <a:t>Автор работы:</a:t>
            </a:r>
          </a:p>
          <a:p>
            <a:pPr eaLnBrk="1" hangingPunct="1"/>
            <a:r>
              <a:rPr lang="ru-RU" b="1" smtClean="0"/>
              <a:t>Ученик 2 «Б» класса</a:t>
            </a:r>
          </a:p>
          <a:p>
            <a:pPr eaLnBrk="1" hangingPunct="1"/>
            <a:r>
              <a:rPr lang="ru-RU" b="1" smtClean="0"/>
              <a:t>Белоглазов Артём </a:t>
            </a:r>
          </a:p>
          <a:p>
            <a:pPr eaLnBrk="1" hangingPunct="1"/>
            <a:r>
              <a:rPr lang="ru-RU" b="1" smtClean="0"/>
              <a:t>Учитель: Демьяненко О.В.</a:t>
            </a:r>
          </a:p>
          <a:p>
            <a:pPr eaLnBrk="1" hangingPunct="1"/>
            <a:r>
              <a:rPr lang="ru-RU" b="1" smtClean="0"/>
              <a:t>2015 год.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846138" y="249238"/>
            <a:ext cx="10515600" cy="3273425"/>
          </a:xfrm>
        </p:spPr>
        <p:txBody>
          <a:bodyPr/>
          <a:lstStyle/>
          <a:p>
            <a:pPr eaLnBrk="1" hangingPunct="1"/>
            <a:r>
              <a:rPr lang="en-US" sz="2500" smtClean="0"/>
              <a:t>	</a:t>
            </a:r>
            <a:r>
              <a:rPr lang="ru-RU" sz="2400" smtClean="0">
                <a:latin typeface="Arial" charset="0"/>
              </a:rPr>
              <a:t>Совсем скоро мы будем отмечать славную дату - 70 лет Великой Победы! </a:t>
            </a:r>
            <a:br>
              <a:rPr lang="ru-RU" sz="2400" smtClean="0">
                <a:latin typeface="Arial" charset="0"/>
              </a:rPr>
            </a:br>
            <a:r>
              <a:rPr lang="en-US" sz="2400" smtClean="0">
                <a:latin typeface="Arial" charset="0"/>
              </a:rPr>
              <a:t>	</a:t>
            </a:r>
            <a:r>
              <a:rPr lang="ru-RU" sz="2400" smtClean="0">
                <a:latin typeface="Arial" charset="0"/>
              </a:rPr>
              <a:t>Прошло  70 лет с того  дня, когда впервые отпраздновали День Победы над Германскими захватчиками. Труден был путь к этой  Победе, но Советский народ, не смотря на все трудности, боль, голод, разруху, потерю близких людей – выстоял и победил.</a:t>
            </a:r>
            <a:br>
              <a:rPr lang="ru-RU" sz="2400" smtClean="0">
                <a:latin typeface="Arial" charset="0"/>
              </a:rPr>
            </a:br>
            <a:r>
              <a:rPr lang="en-US" sz="2400" smtClean="0">
                <a:latin typeface="Arial" charset="0"/>
              </a:rPr>
              <a:t>	</a:t>
            </a:r>
            <a:r>
              <a:rPr lang="ru-RU" sz="2400" smtClean="0">
                <a:latin typeface="Arial" charset="0"/>
              </a:rPr>
              <a:t>Мне бы хотелось, чтобы я и мои сверстники, как можно больше знали и помнили о великой Отечественной войне, о героях и их подвигах.</a:t>
            </a:r>
            <a:br>
              <a:rPr lang="ru-RU" sz="2400" smtClean="0">
                <a:latin typeface="Arial" charset="0"/>
              </a:rPr>
            </a:br>
            <a:endParaRPr lang="ru-RU" sz="2400" smtClean="0">
              <a:latin typeface="Arial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912509" y="3027474"/>
            <a:ext cx="6474842" cy="34771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83813" y="5721350"/>
            <a:ext cx="17859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66988" y="-144463"/>
            <a:ext cx="6838950" cy="1447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Заголовок 1"/>
          <p:cNvSpPr>
            <a:spLocks noGrp="1"/>
          </p:cNvSpPr>
          <p:nvPr>
            <p:ph type="title"/>
          </p:nvPr>
        </p:nvSpPr>
        <p:spPr>
          <a:xfrm>
            <a:off x="604838" y="358775"/>
            <a:ext cx="10972800" cy="6110288"/>
          </a:xfrm>
        </p:spPr>
        <p:txBody>
          <a:bodyPr/>
          <a:lstStyle/>
          <a:p>
            <a:pPr eaLnBrk="1" hangingPunct="1"/>
            <a:r>
              <a:rPr lang="en-US" sz="2800" smtClean="0"/>
              <a:t>	</a:t>
            </a:r>
            <a:r>
              <a:rPr lang="ru-RU" sz="2000" smtClean="0">
                <a:latin typeface="Arial" charset="0"/>
              </a:rPr>
              <a:t>В нашей семье бережно хранят и передают память о событиях Великой Отечественной войны. Герои великих событий — наши деды и прадеды, их время было временем сражений. Они боролись за наше счастье, чтобы мы сейчас жили в мире и спокойствии.</a:t>
            </a:r>
            <a:br>
              <a:rPr lang="ru-RU" sz="2000" smtClean="0">
                <a:latin typeface="Arial" charset="0"/>
              </a:rPr>
            </a:br>
            <a:r>
              <a:rPr lang="en-US" sz="2000" smtClean="0">
                <a:latin typeface="Arial" charset="0"/>
              </a:rPr>
              <a:t>	</a:t>
            </a:r>
            <a:r>
              <a:rPr lang="ru-RU" sz="2000" smtClean="0">
                <a:latin typeface="Arial" charset="0"/>
              </a:rPr>
              <a:t>Я хочу рассказать о своём прадедушке, Белоглазове Константине Максимовиче. Со слов своих родителей я знаю не много, но эта память о нём должна жить вечно.</a:t>
            </a:r>
            <a:br>
              <a:rPr lang="ru-RU" sz="2000" smtClean="0">
                <a:latin typeface="Arial" charset="0"/>
              </a:rPr>
            </a:br>
            <a:r>
              <a:rPr lang="en-US" sz="2000" smtClean="0">
                <a:latin typeface="Arial" charset="0"/>
              </a:rPr>
              <a:t>	</a:t>
            </a:r>
            <a:r>
              <a:rPr lang="ru-RU" sz="2000" smtClean="0">
                <a:latin typeface="Arial" charset="0"/>
              </a:rPr>
              <a:t>Родился в Ростовской области 1903 году. До войны работал председателем колхоза имени Сталина. На фронт призвался в 1941 году и держал линию обороны «Миус-фронта».</a:t>
            </a:r>
            <a:br>
              <a:rPr lang="ru-RU" sz="2000" smtClean="0">
                <a:latin typeface="Arial" charset="0"/>
              </a:rPr>
            </a:br>
            <a:r>
              <a:rPr lang="en-US" sz="2000" smtClean="0">
                <a:latin typeface="Arial" charset="0"/>
              </a:rPr>
              <a:t>	</a:t>
            </a:r>
            <a:r>
              <a:rPr lang="ru-RU" sz="2000" smtClean="0">
                <a:latin typeface="Arial" charset="0"/>
              </a:rPr>
              <a:t>Город Ростов-на-Дону был первый из городов который был освобождён от Германских захватчиков в ноябре 1941 года. Южный фронт, в котором воевал мой прадед пулемётчиком, отодвинул линию обороны за 70 км от Ростова и там держал оборону на реке Миус до лета 1942 года. </a:t>
            </a:r>
            <a:br>
              <a:rPr lang="ru-RU" sz="2000" smtClean="0">
                <a:latin typeface="Arial" charset="0"/>
              </a:rPr>
            </a:br>
            <a:r>
              <a:rPr lang="en-US" sz="2000" smtClean="0">
                <a:latin typeface="Arial" charset="0"/>
              </a:rPr>
              <a:t>	</a:t>
            </a:r>
            <a:r>
              <a:rPr lang="ru-RU" sz="2000" smtClean="0">
                <a:latin typeface="Arial" charset="0"/>
              </a:rPr>
              <a:t>При наступлении немцев в 1942 году на город Сталинград (сейчас Волгоград), при прорыве Миус обороны, мой прадед пропал без вести.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7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1250" y="365125"/>
            <a:ext cx="9969500" cy="63103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388" y="295275"/>
            <a:ext cx="5399087" cy="36480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5729288" y="344488"/>
            <a:ext cx="6723062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Накануне празднования Дня Великой Победы, в нашей школе проходили встречи учащихся первый классов с ветеранами Великой Отечественной войны.</a:t>
            </a:r>
          </a:p>
          <a:p>
            <a:r>
              <a:rPr lang="ru-RU" sz="2400"/>
              <a:t>Ветераны рассказывали нам о трудных, суровых военных временах, </a:t>
            </a:r>
          </a:p>
          <a:p>
            <a:r>
              <a:rPr lang="ru-RU" sz="2400"/>
              <a:t>делились воспоминаниями о тех чувствах, которые испытывали в великий День </a:t>
            </a:r>
          </a:p>
          <a:p>
            <a:r>
              <a:rPr lang="ru-RU" sz="2400"/>
              <a:t>Победы – 9 мая 1945 года.</a:t>
            </a:r>
          </a:p>
        </p:txBody>
      </p:sp>
      <p:sp>
        <p:nvSpPr>
          <p:cNvPr id="17412" name="Прямоугольник 5"/>
          <p:cNvSpPr>
            <a:spLocks noChangeArrowheads="1"/>
          </p:cNvSpPr>
          <p:nvPr/>
        </p:nvSpPr>
        <p:spPr bwMode="auto">
          <a:xfrm>
            <a:off x="306388" y="4135438"/>
            <a:ext cx="11885612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Ещё они рассказывали нам о военных действиях, о труде наших женщин и детей в тылу, о том, какие испытания выпали на долю советского народа в годы войны.</a:t>
            </a:r>
          </a:p>
          <a:p>
            <a:r>
              <a:rPr lang="ru-RU" sz="2400"/>
              <a:t>То, что было услышано от наших ветеранов, останется навсегда в нашей памяти.</a:t>
            </a:r>
          </a:p>
          <a:p>
            <a:r>
              <a:rPr lang="ru-RU" sz="2400"/>
              <a:t>Спасибо ветеранам, что они всегда готовы прийти на встречу, чтбы рассказать о пережитом, ведь это очень важно -  </a:t>
            </a:r>
            <a:r>
              <a:rPr lang="ru-RU" sz="2400" b="1"/>
              <a:t>знать своих героев и помнить о них!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9"/>
          <p:cNvSpPr txBox="1">
            <a:spLocks noChangeArrowheads="1"/>
          </p:cNvSpPr>
          <p:nvPr/>
        </p:nvSpPr>
        <p:spPr bwMode="auto">
          <a:xfrm>
            <a:off x="258763" y="3744913"/>
            <a:ext cx="1171575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Недалеко от деревни Бутырки (Московская область) есть памятник воинам – освободителям. Я ещё не ходил в школу, когда мы с папой гуляли по полю и на окраине деревни увидели памятник. Он был в запущенном и полуразрушенном состоянии.</a:t>
            </a:r>
          </a:p>
          <a:p>
            <a:r>
              <a:rPr lang="ru-RU" sz="2000"/>
              <a:t>Мы с папой подошли и нам трудно было прочитать фамилии захороненных солдат, оградка была перекошена, сам памятник был в трещинах. Мы стояли и папа сказал:- Давай сохраним памятник, а для того чтобы сохранить, его надо отреставрировать. И мы всей семьёй решили это сделать. Сейчас мы следим за этим памятником, убираем и приходим каждое 9 мая отдать дань памяти воинам – освободителям. Мы своими руками можем и должны сохранять и передавать память дальше из поколения в поколение.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2732" y="240115"/>
            <a:ext cx="3718624" cy="2788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346278" y="237627"/>
            <a:ext cx="3764275" cy="282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8227068" y="271865"/>
            <a:ext cx="3718624" cy="2788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8258964" y="244084"/>
            <a:ext cx="3667311" cy="2472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459" name="TextBox 6"/>
          <p:cNvSpPr txBox="1">
            <a:spLocks noChangeArrowheads="1"/>
          </p:cNvSpPr>
          <p:nvPr/>
        </p:nvSpPr>
        <p:spPr bwMode="auto">
          <a:xfrm>
            <a:off x="438150" y="2954338"/>
            <a:ext cx="11612563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Каждый год 9 мая мы с родителями посещаем мемориальный комплекс Снегири - Ленино в посёлке Снегири. История тех мест хранит память о многих значительных событиях прошлых лет. Там мы встречаемся с ветеранами великой отечественной войны, беседуем с ними, поздравляем их с Великим праздником Победы. Благодарим их за мирное небо над головой, за их героизм, мужество и отвагу. </a:t>
            </a:r>
            <a:endParaRPr lang="en-US" sz="2000"/>
          </a:p>
          <a:p>
            <a:r>
              <a:rPr lang="ru-RU" sz="2000"/>
              <a:t>Трудно найти слова, которыми можно было передать благодарность за бессмертный подвиг. </a:t>
            </a:r>
          </a:p>
          <a:p>
            <a:r>
              <a:rPr lang="ru-RU" sz="2000"/>
              <a:t>Любой букет гвоздик или сирени с георгиевской ленточкой, который можно возложить у подножия памятника будет красноречивей всяких слов. С детства мне запомнились седые виски ветеранов, их медали и ордена, которыми увешана их грудь. Кто был свидетелем тех, уже далеких событий, становится все меньше. Давайте же помнить и чтить память о прошлых событиях и наших  мужественных прадедах</a:t>
            </a:r>
            <a:r>
              <a:rPr lang="en-US" sz="2000"/>
              <a:t>.</a:t>
            </a:r>
            <a:endParaRPr lang="ru-RU" sz="200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00607" y="244084"/>
            <a:ext cx="3600361" cy="2472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164037" y="244085"/>
            <a:ext cx="3834824" cy="2472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6381750" y="365125"/>
            <a:ext cx="5365750" cy="3832225"/>
          </a:xfrm>
        </p:spPr>
        <p:txBody>
          <a:bodyPr/>
          <a:lstStyle/>
          <a:p>
            <a:pPr eaLnBrk="1" hangingPunct="1"/>
            <a:r>
              <a:rPr lang="ru-RU" sz="2800" smtClean="0"/>
              <a:t>	</a:t>
            </a:r>
            <a:r>
              <a:rPr lang="ru-RU" sz="2400" smtClean="0">
                <a:latin typeface="Arial" charset="0"/>
              </a:rPr>
              <a:t>Также мы вспоминаем тех кто не смог дожить до Дня Победы, но они всегда будут в сердцах наших. Все они боролись за победу и даже когда погибали, оставляли верность Родине. </a:t>
            </a:r>
            <a:br>
              <a:rPr lang="ru-RU" sz="2400" smtClean="0">
                <a:latin typeface="Arial" charset="0"/>
              </a:rPr>
            </a:br>
            <a:r>
              <a:rPr lang="ru-RU" sz="2400" smtClean="0">
                <a:latin typeface="Arial" charset="0"/>
              </a:rPr>
              <a:t>Из каждых </a:t>
            </a:r>
            <a:r>
              <a:rPr lang="ru-RU" sz="2400" b="1" smtClean="0">
                <a:latin typeface="Arial" charset="0"/>
              </a:rPr>
              <a:t>100</a:t>
            </a:r>
            <a:r>
              <a:rPr lang="ru-RU" sz="2400" smtClean="0">
                <a:latin typeface="Arial" charset="0"/>
              </a:rPr>
              <a:t> победителей, в живых осталось сегодня лишь </a:t>
            </a:r>
            <a:r>
              <a:rPr lang="ru-RU" sz="2400" b="1" smtClean="0">
                <a:latin typeface="Arial" charset="0"/>
              </a:rPr>
              <a:t>двое.</a:t>
            </a:r>
            <a:br>
              <a:rPr lang="ru-RU" sz="2400" b="1" smtClean="0">
                <a:latin typeface="Arial" charset="0"/>
              </a:rPr>
            </a:br>
            <a:r>
              <a:rPr lang="ru-RU" sz="2400" smtClean="0">
                <a:latin typeface="Arial" charset="0"/>
              </a:rPr>
              <a:t>	</a:t>
            </a:r>
          </a:p>
        </p:txBody>
      </p:sp>
      <p:pic>
        <p:nvPicPr>
          <p:cNvPr id="1026" name="Picture 2" descr="http://www.novayagazeta.ru/storage/c/2011/05/09/1307646777_047268_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0388" y="269875"/>
            <a:ext cx="5715000" cy="381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/>
          </a:extLst>
        </p:spPr>
      </p:pic>
      <p:sp>
        <p:nvSpPr>
          <p:cNvPr id="20484" name="Прямоугольник 5"/>
          <p:cNvSpPr>
            <a:spLocks noChangeArrowheads="1"/>
          </p:cNvSpPr>
          <p:nvPr/>
        </p:nvSpPr>
        <p:spPr bwMode="auto">
          <a:xfrm>
            <a:off x="576263" y="4370388"/>
            <a:ext cx="10922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0000"/>
                </a:solidFill>
              </a:rPr>
              <a:t>Мы должны с особым почётом, заботой и вниманием относиться к каждому ветерану Великой Отечественной войны. Память о героическом времени будет жить вечно. Нельзя забывать этот праздник! Его никто не забудет! Он навсегда останется в наших сердцах на долгие - долгие годы.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6642100" y="287338"/>
            <a:ext cx="5408613" cy="6011862"/>
          </a:xfrm>
        </p:spPr>
        <p:txBody>
          <a:bodyPr/>
          <a:lstStyle/>
          <a:p>
            <a:pPr eaLnBrk="1" hangingPunct="1"/>
            <a:r>
              <a:rPr lang="ru-RU" sz="2000" b="1" smtClean="0">
                <a:latin typeface="Arial" charset="0"/>
              </a:rPr>
              <a:t>Ещё тогда нас не было на свете,</a:t>
            </a:r>
            <a:br>
              <a:rPr lang="ru-RU" sz="2000" b="1" smtClean="0">
                <a:latin typeface="Arial" charset="0"/>
              </a:rPr>
            </a:br>
            <a:r>
              <a:rPr lang="ru-RU" sz="2000" b="1" smtClean="0">
                <a:latin typeface="Arial" charset="0"/>
              </a:rPr>
              <a:t>Когда гремел салют из края в край.</a:t>
            </a:r>
            <a:br>
              <a:rPr lang="ru-RU" sz="2000" b="1" smtClean="0">
                <a:latin typeface="Arial" charset="0"/>
              </a:rPr>
            </a:br>
            <a:r>
              <a:rPr lang="ru-RU" sz="2000" b="1" smtClean="0">
                <a:latin typeface="Arial" charset="0"/>
              </a:rPr>
              <a:t>Солдаты, подарили вы планете</a:t>
            </a:r>
            <a:br>
              <a:rPr lang="ru-RU" sz="2000" b="1" smtClean="0">
                <a:latin typeface="Arial" charset="0"/>
              </a:rPr>
            </a:br>
            <a:r>
              <a:rPr lang="ru-RU" sz="2000" b="1" smtClean="0">
                <a:latin typeface="Arial" charset="0"/>
              </a:rPr>
              <a:t>Великий Май, победный Май!</a:t>
            </a:r>
            <a:br>
              <a:rPr lang="ru-RU" sz="2000" b="1" smtClean="0">
                <a:latin typeface="Arial" charset="0"/>
              </a:rPr>
            </a:br>
            <a:r>
              <a:rPr lang="ru-RU" sz="2000" b="1" smtClean="0">
                <a:latin typeface="Arial" charset="0"/>
              </a:rPr>
              <a:t/>
            </a:r>
            <a:br>
              <a:rPr lang="ru-RU" sz="2000" b="1" smtClean="0">
                <a:latin typeface="Arial" charset="0"/>
              </a:rPr>
            </a:br>
            <a:r>
              <a:rPr lang="ru-RU" sz="2000" b="1" smtClean="0">
                <a:latin typeface="Arial" charset="0"/>
              </a:rPr>
              <a:t>Ещё тогда нас не было на свете,</a:t>
            </a:r>
            <a:br>
              <a:rPr lang="ru-RU" sz="2000" b="1" smtClean="0">
                <a:latin typeface="Arial" charset="0"/>
              </a:rPr>
            </a:br>
            <a:r>
              <a:rPr lang="ru-RU" sz="2000" b="1" smtClean="0">
                <a:latin typeface="Arial" charset="0"/>
              </a:rPr>
              <a:t>Когда в военной буре огневой,</a:t>
            </a:r>
            <a:br>
              <a:rPr lang="ru-RU" sz="2000" b="1" smtClean="0">
                <a:latin typeface="Arial" charset="0"/>
              </a:rPr>
            </a:br>
            <a:r>
              <a:rPr lang="ru-RU" sz="2000" b="1" smtClean="0">
                <a:latin typeface="Arial" charset="0"/>
              </a:rPr>
              <a:t>Судьбу решая будущих столетий</a:t>
            </a:r>
            <a:br>
              <a:rPr lang="ru-RU" sz="2000" b="1" smtClean="0">
                <a:latin typeface="Arial" charset="0"/>
              </a:rPr>
            </a:br>
            <a:r>
              <a:rPr lang="ru-RU" sz="2000" b="1" smtClean="0">
                <a:latin typeface="Arial" charset="0"/>
              </a:rPr>
              <a:t>Вы бой вели, священный бой!</a:t>
            </a:r>
            <a:br>
              <a:rPr lang="ru-RU" sz="2000" b="1" smtClean="0">
                <a:latin typeface="Arial" charset="0"/>
              </a:rPr>
            </a:br>
            <a:r>
              <a:rPr lang="ru-RU" sz="2000" b="1" smtClean="0">
                <a:latin typeface="Arial" charset="0"/>
              </a:rPr>
              <a:t/>
            </a:r>
            <a:br>
              <a:rPr lang="ru-RU" sz="2000" b="1" smtClean="0">
                <a:latin typeface="Arial" charset="0"/>
              </a:rPr>
            </a:br>
            <a:r>
              <a:rPr lang="ru-RU" sz="2000" b="1" smtClean="0">
                <a:latin typeface="Arial" charset="0"/>
              </a:rPr>
              <a:t>Ещё тогда нас не было на свете,</a:t>
            </a:r>
            <a:br>
              <a:rPr lang="ru-RU" sz="2000" b="1" smtClean="0">
                <a:latin typeface="Arial" charset="0"/>
              </a:rPr>
            </a:br>
            <a:r>
              <a:rPr lang="ru-RU" sz="2000" b="1" smtClean="0">
                <a:latin typeface="Arial" charset="0"/>
              </a:rPr>
              <a:t>Когда с Победой вы домой пришли.</a:t>
            </a:r>
            <a:br>
              <a:rPr lang="ru-RU" sz="2000" b="1" smtClean="0">
                <a:latin typeface="Arial" charset="0"/>
              </a:rPr>
            </a:br>
            <a:r>
              <a:rPr lang="ru-RU" sz="2000" b="1" smtClean="0">
                <a:latin typeface="Arial" charset="0"/>
              </a:rPr>
              <a:t>Солдаты Мая, слава вам навеки</a:t>
            </a:r>
            <a:br>
              <a:rPr lang="ru-RU" sz="2000" b="1" smtClean="0">
                <a:latin typeface="Arial" charset="0"/>
              </a:rPr>
            </a:br>
            <a:r>
              <a:rPr lang="ru-RU" sz="2000" b="1" smtClean="0">
                <a:latin typeface="Arial" charset="0"/>
              </a:rPr>
              <a:t>От всей земли, от всей земли!</a:t>
            </a:r>
            <a:br>
              <a:rPr lang="ru-RU" sz="2000" b="1" smtClean="0">
                <a:latin typeface="Arial" charset="0"/>
              </a:rPr>
            </a:br>
            <a:r>
              <a:rPr lang="ru-RU" sz="2000" b="1" smtClean="0">
                <a:latin typeface="Arial" charset="0"/>
              </a:rPr>
              <a:t/>
            </a:r>
            <a:br>
              <a:rPr lang="ru-RU" sz="2000" b="1" smtClean="0">
                <a:latin typeface="Arial" charset="0"/>
              </a:rPr>
            </a:br>
            <a:r>
              <a:rPr lang="ru-RU" sz="2000" b="1" smtClean="0">
                <a:latin typeface="Arial" charset="0"/>
              </a:rPr>
              <a:t>Благодарим, солдаты, вас</a:t>
            </a:r>
            <a:br>
              <a:rPr lang="ru-RU" sz="2000" b="1" smtClean="0">
                <a:latin typeface="Arial" charset="0"/>
              </a:rPr>
            </a:br>
            <a:r>
              <a:rPr lang="ru-RU" sz="2000" b="1" smtClean="0">
                <a:latin typeface="Arial" charset="0"/>
              </a:rPr>
              <a:t>За жизнь, за детство и весну,</a:t>
            </a:r>
            <a:br>
              <a:rPr lang="ru-RU" sz="2000" b="1" smtClean="0">
                <a:latin typeface="Arial" charset="0"/>
              </a:rPr>
            </a:br>
            <a:r>
              <a:rPr lang="ru-RU" sz="2000" b="1" smtClean="0">
                <a:latin typeface="Arial" charset="0"/>
              </a:rPr>
              <a:t>За тишину,</a:t>
            </a:r>
            <a:br>
              <a:rPr lang="ru-RU" sz="2000" b="1" smtClean="0">
                <a:latin typeface="Arial" charset="0"/>
              </a:rPr>
            </a:br>
            <a:r>
              <a:rPr lang="ru-RU" sz="2000" b="1" smtClean="0">
                <a:latin typeface="Arial" charset="0"/>
              </a:rPr>
              <a:t>За мирный дом,</a:t>
            </a:r>
            <a:br>
              <a:rPr lang="ru-RU" sz="2000" b="1" smtClean="0">
                <a:latin typeface="Arial" charset="0"/>
              </a:rPr>
            </a:br>
            <a:r>
              <a:rPr lang="ru-RU" sz="2000" b="1" smtClean="0">
                <a:latin typeface="Arial" charset="0"/>
              </a:rPr>
              <a:t>За мир, в котором мы живём!</a:t>
            </a:r>
          </a:p>
        </p:txBody>
      </p:sp>
      <p:pic>
        <p:nvPicPr>
          <p:cNvPr id="21507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2413" y="211138"/>
            <a:ext cx="6254750" cy="4611687"/>
          </a:xfrm>
        </p:spPr>
      </p:pic>
      <p:pic>
        <p:nvPicPr>
          <p:cNvPr id="21508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1375" y="5349875"/>
            <a:ext cx="507682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752</Words>
  <Application>Microsoft Office PowerPoint</Application>
  <PresentationFormat>Произвольный</PresentationFormat>
  <Paragraphs>26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 Light</vt:lpstr>
      <vt:lpstr>Calibri</vt:lpstr>
      <vt:lpstr>Тема Office</vt:lpstr>
      <vt:lpstr>Слайд 1</vt:lpstr>
      <vt:lpstr> Совсем скоро мы будем отмечать славную дату - 70 лет Великой Победы!   Прошло  70 лет с того  дня, когда впервые отпраздновали День Победы над Германскими захватчиками. Труден был путь к этой  Победе, но Советский народ, не смотря на все трудности, боль, голод, разруху, потерю близких людей – выстоял и победил.  Мне бы хотелось, чтобы я и мои сверстники, как можно больше знали и помнили о великой Отечественной войне, о героях и их подвигах. </vt:lpstr>
      <vt:lpstr> В нашей семье бережно хранят и передают память о событиях Великой Отечественной войны. Герои великих событий — наши деды и прадеды, их время было временем сражений. Они боролись за наше счастье, чтобы мы сейчас жили в мире и спокойствии.  Я хочу рассказать о своём прадедушке, Белоглазове Константине Максимовиче. Со слов своих родителей я знаю не много, но эта память о нём должна жить вечно.  Родился в Ростовской области 1903 году. До войны работал председателем колхоза имени Сталина. На фронт призвался в 1941 году и держал линию обороны «Миус-фронта».  Город Ростов-на-Дону был первый из городов который был освобождён от Германских захватчиков в ноябре 1941 года. Южный фронт, в котором воевал мой прадед пулемётчиком, отодвинул линию обороны за 70 км от Ростова и там держал оборону на реке Миус до лета 1942 года.   При наступлении немцев в 1942 году на город Сталинград (сейчас Волгоград), при прорыве Миус обороны, мой прадед пропал без вести.</vt:lpstr>
      <vt:lpstr>Слайд 4</vt:lpstr>
      <vt:lpstr>Слайд 5</vt:lpstr>
      <vt:lpstr>Слайд 6</vt:lpstr>
      <vt:lpstr>Слайд 7</vt:lpstr>
      <vt:lpstr> Также мы вспоминаем тех кто не смог дожить до Дня Победы, но они всегда будут в сердцах наших. Все они боролись за победу и даже когда погибали, оставляли верность Родине.  Из каждых 100 победителей, в живых осталось сегодня лишь двое.  </vt:lpstr>
      <vt:lpstr>Ещё тогда нас не было на свете, Когда гремел салют из края в край. Солдаты, подарили вы планете Великий Май, победный Май!  Ещё тогда нас не было на свете, Когда в военной буре огневой, Судьбу решая будущих столетий Вы бой вели, священный бой!  Ещё тогда нас не было на свете, Когда с Победой вы домой пришли. Солдаты Мая, слава вам навеки От всей земли, от всей земли!  Благодарим, солдаты, вас За жизнь, за детство и весну, За тишину, За мирный дом, За мир, в котором мы живём!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</dc:title>
  <dc:creator>Артём</dc:creator>
  <cp:lastModifiedBy>Домашний</cp:lastModifiedBy>
  <cp:revision>40</cp:revision>
  <dcterms:created xsi:type="dcterms:W3CDTF">2015-03-06T18:38:26Z</dcterms:created>
  <dcterms:modified xsi:type="dcterms:W3CDTF">2015-03-19T16:20:24Z</dcterms:modified>
</cp:coreProperties>
</file>