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1"/>
  </p:notesMasterIdLst>
  <p:sldIdLst>
    <p:sldId id="256" r:id="rId2"/>
    <p:sldId id="310" r:id="rId3"/>
    <p:sldId id="295" r:id="rId4"/>
    <p:sldId id="312" r:id="rId5"/>
    <p:sldId id="311" r:id="rId6"/>
    <p:sldId id="316" r:id="rId7"/>
    <p:sldId id="318" r:id="rId8"/>
    <p:sldId id="317" r:id="rId9"/>
    <p:sldId id="315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660066"/>
    <a:srgbClr val="660033"/>
    <a:srgbClr val="800000"/>
    <a:srgbClr val="FFFF00"/>
    <a:srgbClr val="FF99FF"/>
    <a:srgbClr val="FF3399"/>
    <a:srgbClr val="993300"/>
    <a:srgbClr val="008000"/>
    <a:srgbClr val="FFCC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14" autoAdjust="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9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8AE88C-CBAF-4A76-8D56-C93B68AE589C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B72A4C-A7EC-4F20-B969-0D42535971A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95FA0-90C1-4A15-A27C-3B33D904FD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B9AF9-F75E-443E-BB46-6B343C4B00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7C2EF-EC2F-4CEA-9978-34AAE90DDE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243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F0D3AD0-5AF4-479A-9957-B7C0446477F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5269D-A44F-4DDC-8723-CD343EB98B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03A75-EC9A-4853-B387-C7C390439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3E1F0-36B2-4FEF-9A97-740BD76A49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35C73-1F75-45E3-AC84-A700718866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42650-B56D-4493-82AB-629CBFD4D2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D99FE-E277-440A-B6D6-ACE9F78CB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78159-16D2-4D72-BB28-CEBC1060AF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54BF862-16CA-4EF4-88F8-DD09C2770A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B21B22F-C550-440C-A664-B5851967784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5" name="Object 7"/>
          <p:cNvGraphicFramePr>
            <a:graphicFrameLocks noChangeAspect="1"/>
          </p:cNvGraphicFramePr>
          <p:nvPr/>
        </p:nvGraphicFramePr>
        <p:xfrm>
          <a:off x="0" y="0"/>
          <a:ext cx="9505950" cy="7029450"/>
        </p:xfrm>
        <a:graphic>
          <a:graphicData uri="http://schemas.openxmlformats.org/presentationml/2006/ole">
            <p:oleObj spid="_x0000_s2055" name="Слайд" r:id="rId3" imgW="4571948" imgH="3429155" progId="PowerPoint.Slide.8">
              <p:embed/>
            </p:oleObj>
          </a:graphicData>
        </a:graphic>
      </p:graphicFrame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0" y="4437063"/>
            <a:ext cx="4248150" cy="2160587"/>
          </a:xfrm>
        </p:spPr>
        <p:txBody>
          <a:bodyPr/>
          <a:lstStyle/>
          <a:p>
            <a:r>
              <a:rPr lang="ru-RU" dirty="0">
                <a:solidFill>
                  <a:srgbClr val="663300"/>
                </a:solidFill>
                <a:latin typeface="Monotype Corsiva" pitchFamily="66" charset="0"/>
              </a:rPr>
              <a:t>   </a:t>
            </a:r>
            <a:endParaRPr lang="ru-RU" dirty="0" smtClean="0"/>
          </a:p>
          <a:p>
            <a:r>
              <a:rPr lang="ru-RU" dirty="0" smtClean="0">
                <a:solidFill>
                  <a:srgbClr val="663300"/>
                </a:solidFill>
                <a:latin typeface="Monotype Corsiva" pitchFamily="66" charset="0"/>
              </a:rPr>
              <a:t> </a:t>
            </a:r>
            <a:endParaRPr lang="ru-RU" dirty="0">
              <a:solidFill>
                <a:srgbClr val="663300"/>
              </a:solidFill>
              <a:latin typeface="Monotype Corsiva" pitchFamily="66" charset="0"/>
            </a:endParaRPr>
          </a:p>
        </p:txBody>
      </p:sp>
      <p:sp>
        <p:nvSpPr>
          <p:cNvPr id="2057" name="WordArt 9"/>
          <p:cNvSpPr>
            <a:spLocks noChangeArrowheads="1" noChangeShapeType="1" noTextEdit="1"/>
          </p:cNvSpPr>
          <p:nvPr/>
        </p:nvSpPr>
        <p:spPr bwMode="auto">
          <a:xfrm>
            <a:off x="1258888" y="1557338"/>
            <a:ext cx="7289800" cy="3743325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endParaRPr lang="ru-RU" sz="3600" kern="1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Georgia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71538" y="571480"/>
            <a:ext cx="7143800" cy="1857388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Sto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endParaRPr lang="ru-RU" sz="4400" b="1" i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7158" y="4549676"/>
            <a:ext cx="9001188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i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 Проект</a:t>
            </a:r>
          </a:p>
          <a:p>
            <a:pPr algn="ctr"/>
            <a:r>
              <a:rPr lang="ru-RU" sz="4400" b="1" i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«Прикоснуться </a:t>
            </a:r>
            <a:r>
              <a:rPr lang="ru-RU" sz="4400" b="1" i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к подвигу </a:t>
            </a:r>
            <a:endParaRPr lang="ru-RU" sz="4400" b="1" i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  <a:p>
            <a:pPr algn="ctr"/>
            <a:r>
              <a:rPr lang="ru-RU" sz="4400" b="1" i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сердцем!»</a:t>
            </a:r>
            <a:endParaRPr lang="ru-RU" sz="4400" b="1" i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pic>
        <p:nvPicPr>
          <p:cNvPr id="13" name="Picture 4" descr="Марат Казей"/>
          <p:cNvPicPr>
            <a:picLocks noChangeAspect="1" noChangeArrowheads="1"/>
          </p:cNvPicPr>
          <p:nvPr/>
        </p:nvPicPr>
        <p:blipFill>
          <a:blip r:embed="rId4" cstate="print"/>
          <a:srcRect l="2890" t="14583" r="4624" b="15625"/>
          <a:stretch>
            <a:fillRect/>
          </a:stretch>
        </p:blipFill>
        <p:spPr bwMode="auto">
          <a:xfrm>
            <a:off x="3357554" y="1142984"/>
            <a:ext cx="3214710" cy="33653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4" name="Прямоугольник 13"/>
          <p:cNvSpPr/>
          <p:nvPr/>
        </p:nvSpPr>
        <p:spPr>
          <a:xfrm>
            <a:off x="1409190" y="357166"/>
            <a:ext cx="773481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rgbClr val="663300"/>
                  </a:solidFill>
                  <a:prstDash val="solid"/>
                </a:ln>
                <a:solidFill>
                  <a:srgbClr val="663300"/>
                </a:solidFill>
                <a:effectLst/>
                <a:latin typeface="Comic Sans MS" pitchFamily="66" charset="0"/>
              </a:rPr>
              <a:t>Пионерам-героям посвящается…</a:t>
            </a:r>
            <a:endParaRPr lang="ru-RU" sz="3600" b="1" cap="none" spc="0" dirty="0">
              <a:ln w="10541" cmpd="sng">
                <a:solidFill>
                  <a:srgbClr val="663300"/>
                </a:solidFill>
                <a:prstDash val="solid"/>
              </a:ln>
              <a:solidFill>
                <a:srgbClr val="663300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uiExpand="1" build="p"/>
      <p:bldP spid="205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28707" name="Object 3"/>
          <p:cNvGraphicFramePr>
            <a:graphicFrameLocks noChangeAspect="1"/>
          </p:cNvGraphicFramePr>
          <p:nvPr>
            <p:ph sz="half" idx="4294967295"/>
          </p:nvPr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328707" name="Слайд" r:id="rId3" imgW="4571948" imgH="3429155" progId="PowerPoint.Slide.8">
              <p:embed/>
            </p:oleObj>
          </a:graphicData>
        </a:graphic>
      </p:graphicFrame>
      <p:sp>
        <p:nvSpPr>
          <p:cNvPr id="328708" name="Rectangle 4"/>
          <p:cNvSpPr>
            <a:spLocks noChangeArrowheads="1"/>
          </p:cNvSpPr>
          <p:nvPr/>
        </p:nvSpPr>
        <p:spPr bwMode="auto">
          <a:xfrm>
            <a:off x="1071538" y="2786058"/>
            <a:ext cx="757242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u-RU" sz="2000" b="1" i="1" dirty="0" smtClean="0">
                <a:latin typeface="Comic Sans MS" pitchFamily="66" charset="0"/>
              </a:rPr>
              <a:t> </a:t>
            </a:r>
            <a:r>
              <a:rPr lang="ru-RU" sz="2000" b="1" dirty="0" smtClean="0">
                <a:latin typeface="Comic Sans MS" pitchFamily="66" charset="0"/>
              </a:rPr>
              <a:t>В 2015 г. исполняется 70 лет со дня Победы в Великой Отечественной войне 1941-1945 гг., что позволяет еще раз обратиться к истокам и истории гражданско-патриотического воспитания на примерах истинного мужества, глубокой любви к Родине. В это страшное для нашей страны время наравне со взрослыми против фашистских оккупантов сражались и дети, которые были нашими сверстниками. Им как и нам было по 10-13 лет.  Поэтому наш проект «Прикоснуться к подвигу сердцем» направлен на изучение и сохранение памяти подвига именно наших  сверстников –пионеров-героев</a:t>
            </a:r>
            <a:r>
              <a:rPr lang="ru-RU" sz="2000" b="1" dirty="0" smtClean="0">
                <a:latin typeface="Comic Sans MS" pitchFamily="66" charset="0"/>
              </a:rPr>
              <a:t>.</a:t>
            </a:r>
            <a:endParaRPr lang="ru-RU" sz="2000" b="1" dirty="0" smtClean="0">
              <a:latin typeface="Comic Sans MS" pitchFamily="66" charset="0"/>
            </a:endParaRPr>
          </a:p>
        </p:txBody>
      </p:sp>
      <p:sp>
        <p:nvSpPr>
          <p:cNvPr id="328720" name="WordArt 16"/>
          <p:cNvSpPr>
            <a:spLocks noChangeArrowheads="1" noChangeShapeType="1" noTextEdit="1"/>
          </p:cNvSpPr>
          <p:nvPr/>
        </p:nvSpPr>
        <p:spPr bwMode="auto">
          <a:xfrm>
            <a:off x="1285852" y="2071678"/>
            <a:ext cx="7200900" cy="719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Актуальность:</a:t>
            </a:r>
            <a:endParaRPr lang="ru-RU" sz="2400" b="1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Comic Sans M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868" y="428604"/>
            <a:ext cx="5000628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У поколения,  не знающего своего прошлого,  нет будущего. </a:t>
            </a:r>
            <a:endParaRPr lang="ru-RU" sz="28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32870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357167"/>
            <a:ext cx="2143140" cy="1680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139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04131" name="Object 3"/>
          <p:cNvGraphicFramePr>
            <a:graphicFrameLocks noChangeAspect="1"/>
          </p:cNvGraphicFramePr>
          <p:nvPr>
            <p:ph sz="half" idx="1"/>
          </p:nvPr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304131" name="Слайд" r:id="rId3" imgW="4571948" imgH="3429155" progId="PowerPoint.Slide.8">
              <p:embed/>
            </p:oleObj>
          </a:graphicData>
        </a:graphic>
      </p:graphicFrame>
      <p:sp>
        <p:nvSpPr>
          <p:cNvPr id="5" name="WordArt 6"/>
          <p:cNvSpPr>
            <a:spLocks noChangeArrowheads="1" noChangeShapeType="1" noTextEdit="1"/>
          </p:cNvSpPr>
          <p:nvPr/>
        </p:nvSpPr>
        <p:spPr bwMode="auto">
          <a:xfrm>
            <a:off x="1000100" y="500042"/>
            <a:ext cx="7429552" cy="128588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none" fromWordArt="1">
            <a:prstTxWarp prst="textChevron">
              <a:avLst/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400" b="1" kern="10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/>
              </a:rPr>
              <a:t>Цель:</a:t>
            </a:r>
            <a:endParaRPr lang="ru-RU" sz="2400" b="1" kern="10" dirty="0">
              <a:ln w="11430"/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mic Sans M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85852" y="1928803"/>
            <a:ext cx="7286676" cy="31085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FontTx/>
              <a:buChar char="-"/>
            </a:pPr>
            <a:r>
              <a:rPr lang="ru-RU" sz="2800" b="1" dirty="0" smtClean="0">
                <a:latin typeface="Comic Sans MS" pitchFamily="66" charset="0"/>
              </a:rPr>
              <a:t>сохранение </a:t>
            </a:r>
            <a:r>
              <a:rPr lang="ru-RU" sz="2800" b="1" dirty="0" smtClean="0">
                <a:latin typeface="Comic Sans MS" pitchFamily="66" charset="0"/>
              </a:rPr>
              <a:t>памяти о пионерах-героях Великой Отечественной войны; </a:t>
            </a:r>
            <a:r>
              <a:rPr lang="ru-RU" sz="2800" b="1" dirty="0" smtClean="0">
                <a:latin typeface="Comic Sans MS" pitchFamily="66" charset="0"/>
              </a:rPr>
              <a:t>воспитание  </a:t>
            </a:r>
            <a:r>
              <a:rPr lang="ru-RU" sz="2800" b="1" dirty="0" smtClean="0">
                <a:latin typeface="Comic Sans MS" pitchFamily="66" charset="0"/>
              </a:rPr>
              <a:t>в детях чувства уважения и благодарности за великий подвиг, совершенный маленькими героями.</a:t>
            </a:r>
          </a:p>
          <a:p>
            <a:pPr algn="ctr">
              <a:buFontTx/>
              <a:buChar char="-"/>
            </a:pPr>
            <a:endParaRPr lang="ru-RU" sz="2800" b="1" cap="none" spc="0" dirty="0">
              <a:ln w="11430"/>
              <a:solidFill>
                <a:srgbClr val="99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2" name="Picture 7" descr="novobo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0" y="4643446"/>
            <a:ext cx="2857520" cy="17825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30755" name="Object 3"/>
          <p:cNvGraphicFramePr>
            <a:graphicFrameLocks noChangeAspect="1"/>
          </p:cNvGraphicFramePr>
          <p:nvPr>
            <p:ph sz="half" idx="4294967295"/>
          </p:nvPr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330755" name="Слайд" r:id="rId3" imgW="4571948" imgH="3429155" progId="PowerPoint.Slide.8">
              <p:embed/>
            </p:oleObj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714348" y="2928934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WordArt 9"/>
          <p:cNvSpPr>
            <a:spLocks noChangeArrowheads="1" noChangeShapeType="1" noTextEdit="1"/>
          </p:cNvSpPr>
          <p:nvPr/>
        </p:nvSpPr>
        <p:spPr bwMode="auto">
          <a:xfrm>
            <a:off x="1643042" y="500042"/>
            <a:ext cx="6715172" cy="8572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Задачи:</a:t>
            </a:r>
            <a:endParaRPr lang="ru-RU" sz="2400" b="1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Comic Sans MS"/>
            </a:endParaRPr>
          </a:p>
        </p:txBody>
      </p:sp>
      <p:sp>
        <p:nvSpPr>
          <p:cNvPr id="330756" name="Rectangle 4"/>
          <p:cNvSpPr>
            <a:spLocks noChangeArrowheads="1"/>
          </p:cNvSpPr>
          <p:nvPr/>
        </p:nvSpPr>
        <p:spPr bwMode="auto">
          <a:xfrm>
            <a:off x="1142976" y="1785926"/>
            <a:ext cx="7429552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1" i="0" u="none" strike="noStrike" normalizeH="0" baseline="0" dirty="0" smtClean="0">
                <a:ln w="10541" cmpd="sng">
                  <a:solidFill>
                    <a:srgbClr val="663300"/>
                  </a:solidFill>
                  <a:prstDash val="solid"/>
                </a:ln>
                <a:solidFill>
                  <a:srgbClr val="6633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пробудить интерес к пионерам-героям и событиям Великой Отечественной войны;</a:t>
            </a:r>
          </a:p>
          <a:p>
            <a:pPr marL="0" marR="0" lvl="0" indent="180975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1" i="0" u="none" strike="noStrike" normalizeH="0" baseline="0" dirty="0" smtClean="0">
                <a:ln w="10541" cmpd="sng">
                  <a:solidFill>
                    <a:srgbClr val="663300"/>
                  </a:solidFill>
                  <a:prstDash val="solid"/>
                </a:ln>
                <a:solidFill>
                  <a:srgbClr val="6633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расширить знания  о событиях 1941-1945 годов, </a:t>
            </a:r>
            <a:endParaRPr kumimoji="0" lang="ru-RU" b="1" i="0" u="none" strike="noStrike" normalizeH="0" baseline="0" dirty="0" smtClean="0">
              <a:ln w="10541" cmpd="sng">
                <a:solidFill>
                  <a:srgbClr val="663300"/>
                </a:solidFill>
                <a:prstDash val="solid"/>
              </a:ln>
              <a:solidFill>
                <a:srgbClr val="663300"/>
              </a:solidFill>
              <a:latin typeface="Arial Black" pitchFamily="34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1" i="0" u="none" strike="noStrike" normalizeH="0" baseline="0" dirty="0" smtClean="0">
                <a:ln w="10541" cmpd="sng">
                  <a:solidFill>
                    <a:srgbClr val="663300"/>
                  </a:solidFill>
                  <a:prstDash val="solid"/>
                </a:ln>
                <a:solidFill>
                  <a:srgbClr val="6633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познакомиться с книгами по данной теме;</a:t>
            </a:r>
            <a:endParaRPr lang="ru-RU" b="1" dirty="0" smtClean="0">
              <a:ln w="10541" cmpd="sng">
                <a:solidFill>
                  <a:srgbClr val="663300"/>
                </a:solidFill>
                <a:prstDash val="solid"/>
              </a:ln>
              <a:solidFill>
                <a:srgbClr val="663300"/>
              </a:solidFill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1" i="0" u="none" strike="noStrike" normalizeH="0" baseline="0" dirty="0" smtClean="0">
                <a:ln w="10541" cmpd="sng">
                  <a:solidFill>
                    <a:srgbClr val="663300"/>
                  </a:solidFill>
                  <a:prstDash val="solid"/>
                </a:ln>
                <a:solidFill>
                  <a:srgbClr val="6633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собрать информацию и подготовить листовки  о пионерах-героях Великой Отечественной войны для оформления тематической выставки;</a:t>
            </a:r>
            <a:endParaRPr lang="ru-RU" b="1" dirty="0" smtClean="0">
              <a:ln w="10541" cmpd="sng">
                <a:solidFill>
                  <a:srgbClr val="663300"/>
                </a:solidFill>
                <a:prstDash val="solid"/>
              </a:ln>
              <a:solidFill>
                <a:srgbClr val="663300"/>
              </a:solidFill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1" i="0" u="none" strike="noStrike" normalizeH="0" baseline="0" dirty="0" smtClean="0">
                <a:ln w="10541" cmpd="sng">
                  <a:solidFill>
                    <a:srgbClr val="663300"/>
                  </a:solidFill>
                  <a:prstDash val="solid"/>
                </a:ln>
                <a:solidFill>
                  <a:srgbClr val="6633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разработать сценарий  и показать литературно-музыкальную композицию «Прикоснуться к подвигу сердцем», посвященную пионерам-героям.</a:t>
            </a:r>
            <a:endParaRPr kumimoji="0" lang="ru-RU" b="1" i="0" u="none" strike="noStrike" normalizeH="0" baseline="0" dirty="0" smtClean="0">
              <a:ln w="10541" cmpd="sng">
                <a:solidFill>
                  <a:srgbClr val="663300"/>
                </a:solidFill>
                <a:prstDash val="solid"/>
              </a:ln>
              <a:solidFill>
                <a:srgbClr val="663300"/>
              </a:solidFill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29731" name="Object 3"/>
          <p:cNvGraphicFramePr>
            <a:graphicFrameLocks noChangeAspect="1"/>
          </p:cNvGraphicFramePr>
          <p:nvPr>
            <p:ph sz="half" idx="4294967295"/>
          </p:nvPr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329731" name="Слайд" r:id="rId3" imgW="4571948" imgH="3429155" progId="PowerPoint.Slide.8">
              <p:embed/>
            </p:oleObj>
          </a:graphicData>
        </a:graphic>
      </p:graphicFrame>
      <p:sp>
        <p:nvSpPr>
          <p:cNvPr id="329737" name="WordArt 9"/>
          <p:cNvSpPr>
            <a:spLocks noChangeArrowheads="1" noChangeShapeType="1" noTextEdit="1"/>
          </p:cNvSpPr>
          <p:nvPr/>
        </p:nvSpPr>
        <p:spPr bwMode="auto">
          <a:xfrm>
            <a:off x="1428728" y="642918"/>
            <a:ext cx="6715172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Участники проекта:</a:t>
            </a:r>
            <a:endParaRPr lang="ru-RU" sz="2400" b="1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Comic Sans MS"/>
            </a:endParaRPr>
          </a:p>
        </p:txBody>
      </p:sp>
      <p:pic>
        <p:nvPicPr>
          <p:cNvPr id="329736" name="Picture 8" descr="C:\Users\сергей\Desktop\1 четверть\DSC_0918.JPG"/>
          <p:cNvPicPr>
            <a:picLocks noChangeAspect="1" noChangeArrowheads="1"/>
          </p:cNvPicPr>
          <p:nvPr/>
        </p:nvPicPr>
        <p:blipFill>
          <a:blip r:embed="rId4" cstate="print"/>
          <a:srcRect t="21839" b="7184"/>
          <a:stretch>
            <a:fillRect/>
          </a:stretch>
        </p:blipFill>
        <p:spPr bwMode="auto">
          <a:xfrm>
            <a:off x="2000232" y="1571612"/>
            <a:ext cx="5926515" cy="2786082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1285852" y="4429132"/>
            <a:ext cx="70839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Учащиеся 5-х классов</a:t>
            </a:r>
            <a:endParaRPr lang="ru-RU" sz="5400" b="1" cap="none" spc="50" dirty="0">
              <a:ln w="11430"/>
              <a:solidFill>
                <a:srgbClr val="66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1142976" y="5316036"/>
            <a:ext cx="742955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normalizeH="0" baseline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Партнеры: </a:t>
            </a:r>
          </a:p>
          <a:p>
            <a:pPr marL="0" marR="0" lvl="0" indent="1809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normalizeH="0" baseline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6633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школьная библиотека; </a:t>
            </a:r>
          </a:p>
          <a:p>
            <a:pPr marL="0" marR="0" lvl="0" indent="1809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normalizeH="0" baseline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6633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школьная  </a:t>
            </a:r>
            <a:r>
              <a:rPr kumimoji="0" lang="ru-RU" sz="2400" b="1" i="0" u="none" strike="noStrike" normalizeH="0" baseline="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6633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радио-студия</a:t>
            </a:r>
            <a:r>
              <a:rPr kumimoji="0" lang="ru-RU" sz="2400" b="1" i="0" u="none" strike="noStrike" normalizeH="0" baseline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6633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1" i="0" u="none" strike="noStrike" normalizeH="0" baseline="0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6633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97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97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29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973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29731" name="Object 3"/>
          <p:cNvGraphicFramePr>
            <a:graphicFrameLocks noChangeAspect="1"/>
          </p:cNvGraphicFramePr>
          <p:nvPr>
            <p:ph sz="half" idx="4294967295"/>
          </p:nvPr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334850" name="Слайд" r:id="rId3" imgW="4571948" imgH="3429155" progId="PowerPoint.Slide.8">
              <p:embed/>
            </p:oleObj>
          </a:graphicData>
        </a:graphic>
      </p:graphicFrame>
      <p:sp>
        <p:nvSpPr>
          <p:cNvPr id="329737" name="WordArt 9"/>
          <p:cNvSpPr>
            <a:spLocks noChangeArrowheads="1" noChangeShapeType="1" noTextEdit="1"/>
          </p:cNvSpPr>
          <p:nvPr/>
        </p:nvSpPr>
        <p:spPr bwMode="auto">
          <a:xfrm>
            <a:off x="1428728" y="357166"/>
            <a:ext cx="6715172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Подготовительный этап:</a:t>
            </a:r>
            <a:endParaRPr lang="ru-RU" sz="2400" b="1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Comic Sans MS"/>
            </a:endParaRPr>
          </a:p>
        </p:txBody>
      </p:sp>
      <p:sp>
        <p:nvSpPr>
          <p:cNvPr id="334851" name="Rectangle 3"/>
          <p:cNvSpPr>
            <a:spLocks noChangeArrowheads="1"/>
          </p:cNvSpPr>
          <p:nvPr/>
        </p:nvSpPr>
        <p:spPr bwMode="auto">
          <a:xfrm>
            <a:off x="785786" y="805559"/>
            <a:ext cx="7358114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1809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Акция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«Найди своего героя», </a:t>
            </a:r>
          </a:p>
          <a:p>
            <a:pPr marL="0" marR="0" lvl="0" indent="1809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в рамках которой нам  предоставляется самостоятельная возможность поиска и сбора информации  о том пионере-герое войны,  чей  подвиг нас не оставил равнодушным.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Comic Sans MS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Продукт: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листовки с рассказом о своем пионере-герое. 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Comic Sans MS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Сроки: 20.03.15 -10.04.15</a:t>
            </a:r>
          </a:p>
          <a:p>
            <a:pPr indent="360363" algn="ctr" eaLnBrk="0" hangingPunct="0"/>
            <a:endParaRPr lang="ru-RU" sz="1600" b="1" dirty="0" smtClean="0">
              <a:latin typeface="Comic Sans MS" pitchFamily="66" charset="0"/>
            </a:endParaRPr>
          </a:p>
          <a:p>
            <a:pPr indent="360363" algn="ctr" eaLnBrk="0" hangingPunct="0"/>
            <a:r>
              <a:rPr lang="ru-RU" sz="1600" b="1" dirty="0" smtClean="0">
                <a:latin typeface="Comic Sans MS" pitchFamily="66" charset="0"/>
              </a:rPr>
              <a:t>Силами </a:t>
            </a:r>
            <a:r>
              <a:rPr lang="ru-RU" sz="1600" b="1" dirty="0" smtClean="0">
                <a:latin typeface="Comic Sans MS" pitchFamily="66" charset="0"/>
              </a:rPr>
              <a:t>инициативной группы, на основании, </a:t>
            </a:r>
            <a:endParaRPr lang="ru-RU" sz="1600" b="1" dirty="0" smtClean="0">
              <a:latin typeface="Comic Sans MS" pitchFamily="66" charset="0"/>
            </a:endParaRPr>
          </a:p>
          <a:p>
            <a:pPr indent="360363" algn="ctr" eaLnBrk="0" hangingPunct="0"/>
            <a:r>
              <a:rPr lang="ru-RU" sz="1600" b="1" dirty="0" smtClean="0">
                <a:latin typeface="Comic Sans MS" pitchFamily="66" charset="0"/>
              </a:rPr>
              <a:t>полученных </a:t>
            </a:r>
            <a:r>
              <a:rPr lang="ru-RU" sz="1600" b="1" dirty="0" smtClean="0">
                <a:latin typeface="Comic Sans MS" pitchFamily="66" charset="0"/>
              </a:rPr>
              <a:t>материалов,  подобрать </a:t>
            </a:r>
            <a:endParaRPr lang="ru-RU" sz="1600" b="1" dirty="0" smtClean="0">
              <a:latin typeface="Comic Sans MS" pitchFamily="66" charset="0"/>
            </a:endParaRPr>
          </a:p>
          <a:p>
            <a:pPr indent="360363" algn="ctr" eaLnBrk="0" hangingPunct="0"/>
            <a:r>
              <a:rPr lang="ru-RU" sz="1600" b="1" dirty="0" smtClean="0">
                <a:latin typeface="Comic Sans MS" pitchFamily="66" charset="0"/>
              </a:rPr>
              <a:t>подходящий </a:t>
            </a:r>
            <a:r>
              <a:rPr lang="ru-RU" sz="1600" b="1" dirty="0" smtClean="0">
                <a:latin typeface="Comic Sans MS" pitchFamily="66" charset="0"/>
              </a:rPr>
              <a:t>литературный и музыкальный </a:t>
            </a:r>
            <a:endParaRPr lang="ru-RU" sz="1600" b="1" dirty="0" smtClean="0">
              <a:latin typeface="Comic Sans MS" pitchFamily="66" charset="0"/>
            </a:endParaRPr>
          </a:p>
          <a:p>
            <a:pPr indent="360363" algn="ctr" eaLnBrk="0" hangingPunct="0"/>
            <a:r>
              <a:rPr lang="ru-RU" sz="1600" b="1" dirty="0" smtClean="0">
                <a:latin typeface="Comic Sans MS" pitchFamily="66" charset="0"/>
              </a:rPr>
              <a:t>сценарный </a:t>
            </a:r>
            <a:r>
              <a:rPr lang="ru-RU" sz="1600" b="1" dirty="0" smtClean="0">
                <a:latin typeface="Comic Sans MS" pitchFamily="66" charset="0"/>
              </a:rPr>
              <a:t>материал.  </a:t>
            </a:r>
            <a:endParaRPr lang="ru-RU" sz="1600" b="1" dirty="0" smtClean="0">
              <a:latin typeface="Comic Sans MS" pitchFamily="66" charset="0"/>
            </a:endParaRPr>
          </a:p>
          <a:p>
            <a:pPr indent="360363" algn="ctr" eaLnBrk="0" hangingPunct="0"/>
            <a:endParaRPr lang="ru-RU" sz="1600" b="1" dirty="0" smtClean="0">
              <a:solidFill>
                <a:srgbClr val="663300"/>
              </a:solidFill>
              <a:latin typeface="Comic Sans MS" pitchFamily="66" charset="0"/>
            </a:endParaRPr>
          </a:p>
          <a:p>
            <a:pPr indent="360363" algn="ctr" eaLnBrk="0" hangingPunct="0"/>
            <a:r>
              <a:rPr lang="ru-RU" sz="1600" b="1" dirty="0" smtClean="0">
                <a:solidFill>
                  <a:srgbClr val="663300"/>
                </a:solidFill>
                <a:latin typeface="Comic Sans MS" pitchFamily="66" charset="0"/>
              </a:rPr>
              <a:t>Сроки</a:t>
            </a:r>
            <a:r>
              <a:rPr lang="ru-RU" sz="1600" b="1" dirty="0" smtClean="0">
                <a:solidFill>
                  <a:srgbClr val="663300"/>
                </a:solidFill>
                <a:latin typeface="Comic Sans MS" pitchFamily="66" charset="0"/>
              </a:rPr>
              <a:t>: 11.04.15-3.05.15</a:t>
            </a:r>
          </a:p>
          <a:p>
            <a:pPr marL="0" marR="0" lvl="0" indent="1809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663300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8" name="Picture 4" descr="Зоя Портнов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29454" y="3786190"/>
            <a:ext cx="1808274" cy="26302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97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97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29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973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29731" name="Object 3"/>
          <p:cNvGraphicFramePr>
            <a:graphicFrameLocks noChangeAspect="1"/>
          </p:cNvGraphicFramePr>
          <p:nvPr>
            <p:ph sz="half" idx="4294967295"/>
          </p:nvPr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336898" name="Слайд" r:id="rId3" imgW="4571948" imgH="3429155" progId="PowerPoint.Slide.8">
              <p:embed/>
            </p:oleObj>
          </a:graphicData>
        </a:graphic>
      </p:graphicFrame>
      <p:sp>
        <p:nvSpPr>
          <p:cNvPr id="329737" name="WordArt 9"/>
          <p:cNvSpPr>
            <a:spLocks noChangeArrowheads="1" noChangeShapeType="1" noTextEdit="1"/>
          </p:cNvSpPr>
          <p:nvPr/>
        </p:nvSpPr>
        <p:spPr bwMode="auto">
          <a:xfrm>
            <a:off x="1428728" y="642918"/>
            <a:ext cx="6715172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 </a:t>
            </a:r>
            <a:r>
              <a:rPr lang="ru-RU" sz="24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Э</a:t>
            </a:r>
            <a:r>
              <a:rPr lang="ru-RU" sz="24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тап реализации:</a:t>
            </a:r>
            <a:endParaRPr lang="ru-RU" sz="2400" b="1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Comic Sans MS"/>
            </a:endParaRPr>
          </a:p>
        </p:txBody>
      </p:sp>
      <p:sp>
        <p:nvSpPr>
          <p:cNvPr id="334851" name="Rectangle 3"/>
          <p:cNvSpPr>
            <a:spLocks noChangeArrowheads="1"/>
          </p:cNvSpPr>
          <p:nvPr/>
        </p:nvSpPr>
        <p:spPr bwMode="auto">
          <a:xfrm>
            <a:off x="1357290" y="1644179"/>
            <a:ext cx="7286676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</a:rPr>
              <a:t>Литературно-музыкальная композиция «Прикоснуться к подвигу сердцем». </a:t>
            </a:r>
            <a:endParaRPr lang="ru-RU" sz="2800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algn="ctr"/>
            <a:r>
              <a:rPr lang="ru-RU" sz="2800" b="1" dirty="0" smtClean="0">
                <a:solidFill>
                  <a:srgbClr val="663300"/>
                </a:solidFill>
                <a:latin typeface="Comic Sans MS" pitchFamily="66" charset="0"/>
              </a:rPr>
              <a:t>Сроки</a:t>
            </a:r>
            <a:r>
              <a:rPr lang="ru-RU" sz="2800" b="1" dirty="0" smtClean="0">
                <a:solidFill>
                  <a:srgbClr val="663300"/>
                </a:solidFill>
                <a:latin typeface="Comic Sans MS" pitchFamily="66" charset="0"/>
              </a:rPr>
              <a:t>: 4-7 мая.</a:t>
            </a:r>
          </a:p>
          <a:p>
            <a:pPr marL="0" marR="0" lvl="0" indent="1809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336900" name="Picture 4" descr="C:\Users\сергей\Downloads\p201_1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3429000"/>
            <a:ext cx="2952738" cy="2214554"/>
          </a:xfrm>
          <a:prstGeom prst="rect">
            <a:avLst/>
          </a:prstGeom>
          <a:noFill/>
        </p:spPr>
      </p:pic>
      <p:pic>
        <p:nvPicPr>
          <p:cNvPr id="336901" name="Picture 5" descr="C:\Users\сергей\Downloads\8634191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28662" y="3429000"/>
            <a:ext cx="3238522" cy="2428892"/>
          </a:xfrm>
          <a:prstGeom prst="rect">
            <a:avLst/>
          </a:prstGeom>
          <a:noFill/>
        </p:spPr>
      </p:pic>
      <p:pic>
        <p:nvPicPr>
          <p:cNvPr id="336899" name="Picture 3" descr="C:\Users\сергей\Downloads\images (30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43240" y="3929066"/>
            <a:ext cx="3357586" cy="251494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97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97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29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973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29731" name="Object 3"/>
          <p:cNvGraphicFramePr>
            <a:graphicFrameLocks noChangeAspect="1"/>
          </p:cNvGraphicFramePr>
          <p:nvPr>
            <p:ph sz="half" idx="4294967295"/>
          </p:nvPr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335874" name="Слайд" r:id="rId3" imgW="4571948" imgH="3429155" progId="PowerPoint.Slide.8">
              <p:embed/>
            </p:oleObj>
          </a:graphicData>
        </a:graphic>
      </p:graphicFrame>
      <p:sp>
        <p:nvSpPr>
          <p:cNvPr id="329737" name="WordArt 9"/>
          <p:cNvSpPr>
            <a:spLocks noChangeArrowheads="1" noChangeShapeType="1" noTextEdit="1"/>
          </p:cNvSpPr>
          <p:nvPr/>
        </p:nvSpPr>
        <p:spPr bwMode="auto">
          <a:xfrm>
            <a:off x="1428728" y="642918"/>
            <a:ext cx="6715172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Заключительный этап:</a:t>
            </a:r>
            <a:endParaRPr lang="ru-RU" sz="2400" b="1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Comic Sans MS"/>
            </a:endParaRPr>
          </a:p>
        </p:txBody>
      </p:sp>
      <p:sp>
        <p:nvSpPr>
          <p:cNvPr id="335875" name="Rectangle 3"/>
          <p:cNvSpPr>
            <a:spLocks noChangeArrowheads="1"/>
          </p:cNvSpPr>
          <p:nvPr/>
        </p:nvSpPr>
        <p:spPr bwMode="auto">
          <a:xfrm>
            <a:off x="1500166" y="1469396"/>
            <a:ext cx="6072198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Акция «Скажи «Спасибо» герою!»,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которая даст возможность ребятам написать письмо своему герою, судьба которого показалась наиболее яркой, героической и запоминающейся, обдумать слова благодарности и уважения к своему адресату, подумать, что бы они сказали, встретив настоящего героя.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335876" name="Picture 4" descr="C:\Users\сергей\Downloads\загруженное (18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181519">
            <a:off x="6944011" y="3703577"/>
            <a:ext cx="1562105" cy="20535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35877" name="Picture 5" descr="C:\Users\сергей\Downloads\images (28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14744" y="4143380"/>
            <a:ext cx="2824165" cy="21153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35878" name="Picture 6" descr="C:\Users\сергей\Downloads\images (29).jpg"/>
          <p:cNvPicPr>
            <a:picLocks noChangeAspect="1" noChangeArrowheads="1"/>
          </p:cNvPicPr>
          <p:nvPr/>
        </p:nvPicPr>
        <p:blipFill>
          <a:blip r:embed="rId6" cstate="print"/>
          <a:srcRect l="13525" r="10255"/>
          <a:stretch>
            <a:fillRect/>
          </a:stretch>
        </p:blipFill>
        <p:spPr bwMode="auto">
          <a:xfrm rot="20128251">
            <a:off x="1157925" y="4164132"/>
            <a:ext cx="1880340" cy="18573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97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97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29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973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3782" name="Object 6"/>
          <p:cNvGraphicFramePr>
            <a:graphicFrameLocks noChangeAspect="1"/>
          </p:cNvGraphicFramePr>
          <p:nvPr>
            <p:ph type="ctrTitle"/>
          </p:nvPr>
        </p:nvGraphicFramePr>
        <p:xfrm>
          <a:off x="-142908" y="0"/>
          <a:ext cx="9501254" cy="7125940"/>
        </p:xfrm>
        <a:graphic>
          <a:graphicData uri="http://schemas.openxmlformats.org/presentationml/2006/ole">
            <p:oleObj spid="_x0000_s333826" name="Слайд" r:id="rId3" imgW="4571948" imgH="3429155" progId="PowerPoint.Slide.8">
              <p:embed/>
            </p:oleObj>
          </a:graphicData>
        </a:graphic>
      </p:graphicFrame>
      <p:sp>
        <p:nvSpPr>
          <p:cNvPr id="10" name="WordArt 9"/>
          <p:cNvSpPr>
            <a:spLocks noChangeArrowheads="1" noChangeShapeType="1" noTextEdit="1"/>
          </p:cNvSpPr>
          <p:nvPr/>
        </p:nvSpPr>
        <p:spPr bwMode="auto">
          <a:xfrm>
            <a:off x="1357290" y="428604"/>
            <a:ext cx="7143800" cy="92869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Продукт:</a:t>
            </a:r>
            <a:endParaRPr lang="ru-RU" sz="2400" b="1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Comic Sans MS"/>
            </a:endParaRPr>
          </a:p>
        </p:txBody>
      </p:sp>
      <p:sp>
        <p:nvSpPr>
          <p:cNvPr id="333827" name="Rectangle 3"/>
          <p:cNvSpPr>
            <a:spLocks noChangeArrowheads="1"/>
          </p:cNvSpPr>
          <p:nvPr/>
        </p:nvSpPr>
        <p:spPr bwMode="auto">
          <a:xfrm>
            <a:off x="857224" y="1357298"/>
            <a:ext cx="8001056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Литературно-музыкальная композиция «Прикоснуться к подвигу сердцем»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Тематическая выставка «Пионеры-герои», составленная из листовок.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Цикл писем пионерам-героям на школьном радио.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2388</TotalTime>
  <Words>359</Words>
  <Application>Microsoft Office PowerPoint</Application>
  <PresentationFormat>Экран (4:3)</PresentationFormat>
  <Paragraphs>50</Paragraphs>
  <Slides>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Поток</vt:lpstr>
      <vt:lpstr>Слайд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ооо "Экран"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Дети и компьютер</dc:title>
  <dc:creator>Lena</dc:creator>
  <cp:lastModifiedBy>сергей</cp:lastModifiedBy>
  <cp:revision>151</cp:revision>
  <dcterms:created xsi:type="dcterms:W3CDTF">2004-10-30T04:31:18Z</dcterms:created>
  <dcterms:modified xsi:type="dcterms:W3CDTF">2015-03-19T12:52:59Z</dcterms:modified>
</cp:coreProperties>
</file>