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82" r:id="rId2"/>
    <p:sldId id="256" r:id="rId3"/>
    <p:sldId id="263" r:id="rId4"/>
    <p:sldId id="283" r:id="rId5"/>
    <p:sldId id="257" r:id="rId6"/>
    <p:sldId id="266" r:id="rId7"/>
    <p:sldId id="264" r:id="rId8"/>
    <p:sldId id="267" r:id="rId9"/>
    <p:sldId id="284" r:id="rId10"/>
    <p:sldId id="265" r:id="rId11"/>
    <p:sldId id="285" r:id="rId12"/>
    <p:sldId id="262" r:id="rId13"/>
    <p:sldId id="286" r:id="rId14"/>
    <p:sldId id="261" r:id="rId15"/>
    <p:sldId id="268" r:id="rId16"/>
    <p:sldId id="287" r:id="rId17"/>
    <p:sldId id="260" r:id="rId18"/>
    <p:sldId id="273" r:id="rId19"/>
    <p:sldId id="272" r:id="rId20"/>
    <p:sldId id="288" r:id="rId21"/>
    <p:sldId id="269" r:id="rId22"/>
    <p:sldId id="275" r:id="rId23"/>
    <p:sldId id="274" r:id="rId24"/>
    <p:sldId id="271" r:id="rId25"/>
    <p:sldId id="270" r:id="rId26"/>
    <p:sldId id="289" r:id="rId27"/>
    <p:sldId id="291" r:id="rId28"/>
    <p:sldId id="259" r:id="rId29"/>
    <p:sldId id="258"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1" d="100"/>
          <a:sy n="101" d="100"/>
        </p:scale>
        <p:origin x="-26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0A7DE2-942E-4684-957E-24DED17FBF4D}" type="datetimeFigureOut">
              <a:rPr lang="ru-RU" smtClean="0"/>
              <a:pPr/>
              <a:t>19.03.2015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4DD8EC-FEF7-4D5A-BAAB-8C479A94EE21}"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5</a:t>
            </a:r>
            <a:endParaRPr lang="ru-RU" dirty="0"/>
          </a:p>
        </p:txBody>
      </p:sp>
      <p:sp>
        <p:nvSpPr>
          <p:cNvPr id="4" name="Номер слайда 3"/>
          <p:cNvSpPr>
            <a:spLocks noGrp="1"/>
          </p:cNvSpPr>
          <p:nvPr>
            <p:ph type="sldNum" sz="quarter" idx="10"/>
          </p:nvPr>
        </p:nvSpPr>
        <p:spPr/>
        <p:txBody>
          <a:bodyPr/>
          <a:lstStyle/>
          <a:p>
            <a:fld id="{3D4DD8EC-FEF7-4D5A-BAAB-8C479A94EE21}" type="slidenum">
              <a:rPr lang="ru-RU" smtClean="0"/>
              <a:pPr/>
              <a:t>13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D4DD8EC-FEF7-4D5A-BAAB-8C479A94EE21}" type="slidenum">
              <a:rPr lang="ru-RU" smtClean="0"/>
              <a:pPr/>
              <a:t>22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D4DD8EC-FEF7-4D5A-BAAB-8C479A94EE21}" type="slidenum">
              <a:rPr lang="ru-RU" smtClean="0"/>
              <a:pPr/>
              <a:t>23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B77A295-EE9A-483E-BD74-4B2C6D80BD00}" type="datetimeFigureOut">
              <a:rPr lang="ru-RU" smtClean="0"/>
              <a:pPr/>
              <a:t>19.03.2015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BB451D-957E-4250-8686-3E386F9C5D6B}" type="slidenum">
              <a:rPr lang="ru-RU" smtClean="0"/>
              <a:pPr/>
              <a:t>‹#›</a:t>
            </a:fld>
            <a:endParaRPr lang="ru-RU"/>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77A295-EE9A-483E-BD74-4B2C6D80BD00}" type="datetimeFigureOut">
              <a:rPr lang="ru-RU" smtClean="0"/>
              <a:pPr/>
              <a:t>19.03.2015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BB451D-957E-4250-8686-3E386F9C5D6B}" type="slidenum">
              <a:rPr lang="ru-RU" smtClean="0"/>
              <a:pPr/>
              <a:t>‹#›</a:t>
            </a:fld>
            <a:endParaRPr lang="ru-RU"/>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77A295-EE9A-483E-BD74-4B2C6D80BD00}" type="datetimeFigureOut">
              <a:rPr lang="ru-RU" smtClean="0"/>
              <a:pPr/>
              <a:t>19.03.2015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BB451D-957E-4250-8686-3E386F9C5D6B}" type="slidenum">
              <a:rPr lang="ru-RU" smtClean="0"/>
              <a:pPr/>
              <a:t>‹#›</a:t>
            </a:fld>
            <a:endParaRPr lang="ru-RU"/>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77A295-EE9A-483E-BD74-4B2C6D80BD00}" type="datetimeFigureOut">
              <a:rPr lang="ru-RU" smtClean="0"/>
              <a:pPr/>
              <a:t>19.03.2015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BB451D-957E-4250-8686-3E386F9C5D6B}" type="slidenum">
              <a:rPr lang="ru-RU" smtClean="0"/>
              <a:pPr/>
              <a:t>‹#›</a:t>
            </a:fld>
            <a:endParaRPr lang="ru-RU"/>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B77A295-EE9A-483E-BD74-4B2C6D80BD00}" type="datetimeFigureOut">
              <a:rPr lang="ru-RU" smtClean="0"/>
              <a:pPr/>
              <a:t>19.03.2015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BB451D-957E-4250-8686-3E386F9C5D6B}" type="slidenum">
              <a:rPr lang="ru-RU" smtClean="0"/>
              <a:pPr/>
              <a:t>‹#›</a:t>
            </a:fld>
            <a:endParaRPr lang="ru-RU"/>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B77A295-EE9A-483E-BD74-4B2C6D80BD00}" type="datetimeFigureOut">
              <a:rPr lang="ru-RU" smtClean="0"/>
              <a:pPr/>
              <a:t>19.03.2015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BB451D-957E-4250-8686-3E386F9C5D6B}" type="slidenum">
              <a:rPr lang="ru-RU" smtClean="0"/>
              <a:pPr/>
              <a:t>‹#›</a:t>
            </a:fld>
            <a:endParaRPr lang="ru-RU"/>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B77A295-EE9A-483E-BD74-4B2C6D80BD00}" type="datetimeFigureOut">
              <a:rPr lang="ru-RU" smtClean="0"/>
              <a:pPr/>
              <a:t>19.03.2015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EBB451D-957E-4250-8686-3E386F9C5D6B}" type="slidenum">
              <a:rPr lang="ru-RU" smtClean="0"/>
              <a:pPr/>
              <a:t>‹#›</a:t>
            </a:fld>
            <a:endParaRPr lang="ru-RU"/>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B77A295-EE9A-483E-BD74-4B2C6D80BD00}" type="datetimeFigureOut">
              <a:rPr lang="ru-RU" smtClean="0"/>
              <a:pPr/>
              <a:t>19.03.2015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EBB451D-957E-4250-8686-3E386F9C5D6B}" type="slidenum">
              <a:rPr lang="ru-RU" smtClean="0"/>
              <a:pPr/>
              <a:t>‹#›</a:t>
            </a:fld>
            <a:endParaRPr lang="ru-RU"/>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B77A295-EE9A-483E-BD74-4B2C6D80BD00}" type="datetimeFigureOut">
              <a:rPr lang="ru-RU" smtClean="0"/>
              <a:pPr/>
              <a:t>19.03.2015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EBB451D-957E-4250-8686-3E386F9C5D6B}" type="slidenum">
              <a:rPr lang="ru-RU" smtClean="0"/>
              <a:pPr/>
              <a:t>‹#›</a:t>
            </a:fld>
            <a:endParaRPr lang="ru-RU"/>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B77A295-EE9A-483E-BD74-4B2C6D80BD00}" type="datetimeFigureOut">
              <a:rPr lang="ru-RU" smtClean="0"/>
              <a:pPr/>
              <a:t>19.03.2015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BB451D-957E-4250-8686-3E386F9C5D6B}" type="slidenum">
              <a:rPr lang="ru-RU" smtClean="0"/>
              <a:pPr/>
              <a:t>‹#›</a:t>
            </a:fld>
            <a:endParaRPr lang="ru-RU"/>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B77A295-EE9A-483E-BD74-4B2C6D80BD00}" type="datetimeFigureOut">
              <a:rPr lang="ru-RU" smtClean="0"/>
              <a:pPr/>
              <a:t>19.03.2015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BB451D-957E-4250-8686-3E386F9C5D6B}" type="slidenum">
              <a:rPr lang="ru-RU" smtClean="0"/>
              <a:pPr/>
              <a:t>‹#›</a:t>
            </a:fld>
            <a:endParaRPr lang="ru-RU"/>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77A295-EE9A-483E-BD74-4B2C6D80BD00}" type="datetimeFigureOut">
              <a:rPr lang="ru-RU" smtClean="0"/>
              <a:pPr/>
              <a:t>19.03.2015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BB451D-957E-4250-8686-3E386F9C5D6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2976" y="857232"/>
            <a:ext cx="7251472" cy="4801314"/>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6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       </a:t>
            </a:r>
            <a:r>
              <a:rPr lang="en-US" sz="8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Reading </a:t>
            </a:r>
          </a:p>
          <a:p>
            <a:r>
              <a:rPr lang="en-US" sz="6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for the Sixth Form</a:t>
            </a:r>
            <a:r>
              <a:rPr lang="en-US" sz="6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a:t>
            </a:r>
            <a:endParaRPr lang="ru-RU" sz="6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a:p>
            <a:pPr>
              <a:buNone/>
            </a:pPr>
            <a:r>
              <a:rPr lang="ru-RU" sz="2000" b="1" dirty="0" smtClean="0">
                <a:solidFill>
                  <a:srgbClr val="C00000"/>
                </a:solidFill>
                <a:latin typeface="Times New Roman" pitchFamily="18" charset="0"/>
                <a:cs typeface="Times New Roman" pitchFamily="18" charset="0"/>
              </a:rPr>
              <a:t>Автор тренажера:</a:t>
            </a:r>
          </a:p>
          <a:p>
            <a:pPr>
              <a:buNone/>
            </a:pPr>
            <a:r>
              <a:rPr lang="ru-RU" sz="2000" b="1" dirty="0" smtClean="0">
                <a:solidFill>
                  <a:srgbClr val="C00000"/>
                </a:solidFill>
                <a:latin typeface="Times New Roman" pitchFamily="18" charset="0"/>
                <a:cs typeface="Times New Roman" pitchFamily="18" charset="0"/>
              </a:rPr>
              <a:t> Учитель английского языка</a:t>
            </a:r>
          </a:p>
          <a:p>
            <a:pPr>
              <a:buNone/>
            </a:pPr>
            <a:r>
              <a:rPr lang="ru-RU" sz="2000" b="1" dirty="0" smtClean="0">
                <a:solidFill>
                  <a:srgbClr val="C00000"/>
                </a:solidFill>
                <a:latin typeface="Times New Roman" pitchFamily="18" charset="0"/>
                <a:cs typeface="Times New Roman" pitchFamily="18" charset="0"/>
              </a:rPr>
              <a:t>  МОУ СОШ № 53 г. Твери</a:t>
            </a:r>
          </a:p>
          <a:p>
            <a:pPr>
              <a:buNone/>
            </a:pPr>
            <a:r>
              <a:rPr lang="ru-RU" sz="2000" b="1" dirty="0" smtClean="0">
                <a:solidFill>
                  <a:srgbClr val="C00000"/>
                </a:solidFill>
                <a:latin typeface="Times New Roman" pitchFamily="18" charset="0"/>
                <a:cs typeface="Times New Roman" pitchFamily="18" charset="0"/>
              </a:rPr>
              <a:t>  Абросимова Лариса Владимировна</a:t>
            </a:r>
            <a:endParaRPr lang="en-US" sz="2000" b="1" dirty="0" smtClean="0">
              <a:solidFill>
                <a:srgbClr val="C00000"/>
              </a:solidFill>
              <a:latin typeface="Times New Roman" pitchFamily="18" charset="0"/>
              <a:cs typeface="Times New Roman" pitchFamily="18" charset="0"/>
            </a:endParaRPr>
          </a:p>
          <a:p>
            <a:endParaRPr lang="ru-RU" sz="8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0" y="445915"/>
            <a:ext cx="91440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Text 3.</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“Little Apples And Big Apples”</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K </a:t>
            </a:r>
            <a:r>
              <a:rPr kumimoji="0" lang="ru-RU"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разделу</a:t>
            </a: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7 “Living together.”</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Little Ann likes apples. Her mother  gives her apples every day. But today she has no apples. Ann goes up to her mother. </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Ann: Mummy, I want an apple. Give me an apple, please.</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Mother: It is evening now, darling. Apples sleep in the evening. You must go and sleep, too.</a:t>
            </a: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Ann: Oh, no, Mummy. Only little apples sleep, big apples do not sleep. Give me a big one, please, Mummy</a:t>
            </a:r>
            <a:r>
              <a:rPr kumimoji="0" lang="ru-RU" sz="2800" b="1"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88640"/>
            <a:ext cx="6067687" cy="523220"/>
          </a:xfrm>
          <a:prstGeom prst="rect">
            <a:avLst/>
          </a:prstGeom>
        </p:spPr>
        <p:txBody>
          <a:bodyPr wrap="square">
            <a:spAutoFit/>
          </a:bodyPr>
          <a:lstStyle/>
          <a:p>
            <a:r>
              <a:rPr lang="en-US" sz="2800" b="1" i="1" u="sng" dirty="0" smtClean="0">
                <a:solidFill>
                  <a:srgbClr val="C00000"/>
                </a:solidFill>
                <a:latin typeface="Times New Roman" pitchFamily="18" charset="0"/>
                <a:ea typeface="Times New Roman" pitchFamily="18" charset="0"/>
                <a:cs typeface="Times New Roman" pitchFamily="18" charset="0"/>
              </a:rPr>
              <a:t>Write down sentences in the right order.</a:t>
            </a:r>
            <a:endParaRPr lang="ru-RU" sz="2800" dirty="0"/>
          </a:p>
        </p:txBody>
      </p:sp>
      <p:sp>
        <p:nvSpPr>
          <p:cNvPr id="3" name="Прямоугольник 2"/>
          <p:cNvSpPr/>
          <p:nvPr/>
        </p:nvSpPr>
        <p:spPr>
          <a:xfrm>
            <a:off x="1475656" y="764704"/>
            <a:ext cx="7200800" cy="4401205"/>
          </a:xfrm>
          <a:prstGeom prst="rect">
            <a:avLst/>
          </a:prstGeom>
        </p:spPr>
        <p:txBody>
          <a:bodyPr wrap="square">
            <a:spAutoFit/>
          </a:bodyPr>
          <a:lstStyle/>
          <a:p>
            <a:pPr lvl="0" eaLnBrk="0" fontAlgn="base" hangingPunct="0">
              <a:spcBef>
                <a:spcPct val="0"/>
              </a:spcBef>
              <a:spcAft>
                <a:spcPct val="0"/>
              </a:spcAft>
            </a:pPr>
            <a:r>
              <a:rPr lang="en-US" sz="2800" b="1" dirty="0" smtClean="0">
                <a:latin typeface="Times New Roman" pitchFamily="18" charset="0"/>
                <a:ea typeface="Times New Roman" pitchFamily="18" charset="0"/>
                <a:cs typeface="Times New Roman" pitchFamily="18" charset="0"/>
              </a:rPr>
              <a:t>1.Ann’s mother  gives her apples every day. </a:t>
            </a:r>
          </a:p>
          <a:p>
            <a:pPr lvl="0" eaLnBrk="0" fontAlgn="base" hangingPunct="0">
              <a:spcBef>
                <a:spcPct val="0"/>
              </a:spcBef>
              <a:spcAft>
                <a:spcPct val="0"/>
              </a:spcAft>
            </a:pPr>
            <a:r>
              <a:rPr lang="en-US" sz="2800" b="1" dirty="0" smtClean="0">
                <a:latin typeface="Times New Roman" pitchFamily="18" charset="0"/>
                <a:ea typeface="Times New Roman" pitchFamily="18" charset="0"/>
                <a:cs typeface="Times New Roman" pitchFamily="18" charset="0"/>
              </a:rPr>
              <a:t>2.Ann goes up to her mother.</a:t>
            </a:r>
          </a:p>
          <a:p>
            <a:pPr lvl="0" eaLnBrk="0" fontAlgn="base" hangingPunct="0">
              <a:spcBef>
                <a:spcPct val="0"/>
              </a:spcBef>
              <a:spcAft>
                <a:spcPct val="0"/>
              </a:spcAft>
            </a:pPr>
            <a:r>
              <a:rPr lang="en-US" sz="2800" b="1" dirty="0" smtClean="0">
                <a:latin typeface="Times New Roman" pitchFamily="18" charset="0"/>
                <a:ea typeface="Times New Roman" pitchFamily="18" charset="0"/>
                <a:cs typeface="Times New Roman" pitchFamily="18" charset="0"/>
              </a:rPr>
              <a:t> 3.Little Ann likes apples. </a:t>
            </a:r>
          </a:p>
          <a:p>
            <a:pPr lvl="0" eaLnBrk="0" fontAlgn="base" hangingPunct="0">
              <a:spcBef>
                <a:spcPct val="0"/>
              </a:spcBef>
              <a:spcAft>
                <a:spcPct val="0"/>
              </a:spcAft>
            </a:pPr>
            <a:r>
              <a:rPr lang="en-US" sz="2800" b="1" dirty="0" smtClean="0">
                <a:latin typeface="Times New Roman" pitchFamily="18" charset="0"/>
                <a:ea typeface="Times New Roman" pitchFamily="18" charset="0"/>
                <a:cs typeface="Times New Roman" pitchFamily="18" charset="0"/>
              </a:rPr>
              <a:t>4.But today mother has no apples.</a:t>
            </a:r>
            <a:endParaRPr lang="ru-RU" sz="2800" b="1" dirty="0" smtClean="0">
              <a:latin typeface="Times New Roman" pitchFamily="18" charset="0"/>
              <a:cs typeface="Times New Roman" pitchFamily="18" charset="0"/>
            </a:endParaRPr>
          </a:p>
          <a:p>
            <a:pPr lvl="0" eaLnBrk="0" fontAlgn="base" hangingPunct="0">
              <a:spcBef>
                <a:spcPct val="0"/>
              </a:spcBef>
              <a:spcAft>
                <a:spcPct val="0"/>
              </a:spcAft>
            </a:pPr>
            <a:r>
              <a:rPr lang="en-US" sz="2800" b="1" dirty="0" smtClean="0">
                <a:latin typeface="Times New Roman" pitchFamily="18" charset="0"/>
                <a:ea typeface="Times New Roman" pitchFamily="18" charset="0"/>
                <a:cs typeface="Times New Roman" pitchFamily="18" charset="0"/>
              </a:rPr>
              <a:t>5.Ann wants an apple. </a:t>
            </a:r>
            <a:endParaRPr lang="ru-RU" sz="2800" b="1" dirty="0" smtClean="0">
              <a:latin typeface="Times New Roman" pitchFamily="18" charset="0"/>
              <a:cs typeface="Times New Roman" pitchFamily="18" charset="0"/>
            </a:endParaRPr>
          </a:p>
          <a:p>
            <a:pPr eaLnBrk="0" fontAlgn="base" hangingPunct="0">
              <a:spcBef>
                <a:spcPct val="0"/>
              </a:spcBef>
              <a:spcAft>
                <a:spcPct val="0"/>
              </a:spcAft>
            </a:pPr>
            <a:r>
              <a:rPr lang="en-US" sz="2800" b="1" dirty="0" smtClean="0">
                <a:latin typeface="Times New Roman" pitchFamily="18" charset="0"/>
                <a:ea typeface="Times New Roman" pitchFamily="18" charset="0"/>
                <a:cs typeface="Times New Roman" pitchFamily="18" charset="0"/>
              </a:rPr>
              <a:t>6. Ann answers that only little apples sleep, big apples do not sleep. </a:t>
            </a:r>
          </a:p>
          <a:p>
            <a:pPr lvl="0" eaLnBrk="0" fontAlgn="base" hangingPunct="0">
              <a:spcBef>
                <a:spcPct val="0"/>
              </a:spcBef>
              <a:spcAft>
                <a:spcPct val="0"/>
              </a:spcAft>
            </a:pPr>
            <a:r>
              <a:rPr lang="en-US" sz="2800" b="1" dirty="0" smtClean="0">
                <a:latin typeface="Times New Roman" pitchFamily="18" charset="0"/>
                <a:ea typeface="Times New Roman" pitchFamily="18" charset="0"/>
                <a:cs typeface="Times New Roman" pitchFamily="18" charset="0"/>
              </a:rPr>
              <a:t>7.Mother asks to go and sleep, because apples sleep in the evening, too.</a:t>
            </a:r>
          </a:p>
          <a:p>
            <a:pPr lvl="0" eaLnBrk="0" fontAlgn="base" hangingPunct="0">
              <a:spcBef>
                <a:spcPct val="0"/>
              </a:spcBef>
              <a:spcAft>
                <a:spcPct val="0"/>
              </a:spcAft>
            </a:pPr>
            <a:r>
              <a:rPr lang="en-US" sz="2800" b="1" dirty="0" smtClean="0">
                <a:latin typeface="Times New Roman" pitchFamily="18" charset="0"/>
                <a:cs typeface="Times New Roman" pitchFamily="18" charset="0"/>
              </a:rPr>
              <a:t>8.Ann wants to eat a big apple.</a:t>
            </a:r>
            <a:endParaRPr lang="ru-RU" sz="2800" b="1" dirty="0" smtClean="0">
              <a:latin typeface="Times New Roman" pitchFamily="18" charset="0"/>
              <a:cs typeface="Times New Roman" pitchFamily="18" charset="0"/>
            </a:endParaRPr>
          </a:p>
        </p:txBody>
      </p:sp>
      <p:sp>
        <p:nvSpPr>
          <p:cNvPr id="4" name="Прямоугольник 3"/>
          <p:cNvSpPr/>
          <p:nvPr/>
        </p:nvSpPr>
        <p:spPr>
          <a:xfrm>
            <a:off x="1043608" y="836712"/>
            <a:ext cx="432048"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2</a:t>
            </a:r>
            <a:endParaRPr lang="ru-RU" sz="2800" b="1" dirty="0">
              <a:solidFill>
                <a:srgbClr val="C00000"/>
              </a:solidFill>
              <a:latin typeface="Times New Roman" pitchFamily="18" charset="0"/>
              <a:cs typeface="Times New Roman" pitchFamily="18" charset="0"/>
            </a:endParaRPr>
          </a:p>
        </p:txBody>
      </p:sp>
      <p:sp>
        <p:nvSpPr>
          <p:cNvPr id="5" name="Прямоугольник 4"/>
          <p:cNvSpPr/>
          <p:nvPr/>
        </p:nvSpPr>
        <p:spPr>
          <a:xfrm>
            <a:off x="1043608" y="1268760"/>
            <a:ext cx="432048"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4</a:t>
            </a:r>
            <a:endParaRPr lang="ru-RU" sz="2800" b="1" dirty="0">
              <a:solidFill>
                <a:srgbClr val="C00000"/>
              </a:solidFill>
              <a:latin typeface="Times New Roman" pitchFamily="18" charset="0"/>
              <a:cs typeface="Times New Roman" pitchFamily="18" charset="0"/>
            </a:endParaRPr>
          </a:p>
        </p:txBody>
      </p:sp>
      <p:sp>
        <p:nvSpPr>
          <p:cNvPr id="6" name="Прямоугольник 5"/>
          <p:cNvSpPr/>
          <p:nvPr/>
        </p:nvSpPr>
        <p:spPr>
          <a:xfrm>
            <a:off x="1043608" y="1700808"/>
            <a:ext cx="432048"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1</a:t>
            </a:r>
            <a:endParaRPr lang="ru-RU" sz="2800" b="1" dirty="0">
              <a:solidFill>
                <a:srgbClr val="C00000"/>
              </a:solidFill>
              <a:latin typeface="Times New Roman" pitchFamily="18" charset="0"/>
              <a:cs typeface="Times New Roman" pitchFamily="18" charset="0"/>
            </a:endParaRPr>
          </a:p>
        </p:txBody>
      </p:sp>
      <p:sp>
        <p:nvSpPr>
          <p:cNvPr id="7" name="Прямоугольник 6"/>
          <p:cNvSpPr/>
          <p:nvPr/>
        </p:nvSpPr>
        <p:spPr>
          <a:xfrm>
            <a:off x="1043608" y="2132856"/>
            <a:ext cx="432048"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3</a:t>
            </a:r>
            <a:endParaRPr lang="ru-RU" sz="2800" b="1" dirty="0">
              <a:solidFill>
                <a:srgbClr val="C00000"/>
              </a:solidFill>
              <a:latin typeface="Times New Roman" pitchFamily="18" charset="0"/>
              <a:cs typeface="Times New Roman" pitchFamily="18" charset="0"/>
            </a:endParaRPr>
          </a:p>
        </p:txBody>
      </p:sp>
      <p:sp>
        <p:nvSpPr>
          <p:cNvPr id="8" name="Прямоугольник 7"/>
          <p:cNvSpPr/>
          <p:nvPr/>
        </p:nvSpPr>
        <p:spPr>
          <a:xfrm>
            <a:off x="1043608" y="2564904"/>
            <a:ext cx="432048"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5</a:t>
            </a:r>
            <a:endParaRPr lang="ru-RU" sz="2800" b="1" dirty="0">
              <a:solidFill>
                <a:srgbClr val="C00000"/>
              </a:solidFill>
              <a:latin typeface="Times New Roman" pitchFamily="18" charset="0"/>
              <a:cs typeface="Times New Roman" pitchFamily="18" charset="0"/>
            </a:endParaRPr>
          </a:p>
        </p:txBody>
      </p:sp>
      <p:sp>
        <p:nvSpPr>
          <p:cNvPr id="9" name="Прямоугольник 8"/>
          <p:cNvSpPr/>
          <p:nvPr/>
        </p:nvSpPr>
        <p:spPr>
          <a:xfrm>
            <a:off x="1043608" y="2996952"/>
            <a:ext cx="432048"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7</a:t>
            </a:r>
            <a:endParaRPr lang="ru-RU" sz="2800" b="1" dirty="0">
              <a:solidFill>
                <a:srgbClr val="C00000"/>
              </a:solidFill>
              <a:latin typeface="Times New Roman" pitchFamily="18" charset="0"/>
              <a:cs typeface="Times New Roman" pitchFamily="18" charset="0"/>
            </a:endParaRPr>
          </a:p>
        </p:txBody>
      </p:sp>
      <p:sp>
        <p:nvSpPr>
          <p:cNvPr id="10" name="Прямоугольник 9"/>
          <p:cNvSpPr/>
          <p:nvPr/>
        </p:nvSpPr>
        <p:spPr>
          <a:xfrm>
            <a:off x="1043608" y="3861048"/>
            <a:ext cx="432048"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6</a:t>
            </a:r>
            <a:endParaRPr lang="ru-RU" sz="2800" b="1" dirty="0">
              <a:solidFill>
                <a:srgbClr val="C00000"/>
              </a:solidFill>
              <a:latin typeface="Times New Roman" pitchFamily="18" charset="0"/>
              <a:cs typeface="Times New Roman" pitchFamily="18" charset="0"/>
            </a:endParaRPr>
          </a:p>
        </p:txBody>
      </p:sp>
      <p:sp>
        <p:nvSpPr>
          <p:cNvPr id="11" name="Прямоугольник 10"/>
          <p:cNvSpPr/>
          <p:nvPr/>
        </p:nvSpPr>
        <p:spPr>
          <a:xfrm>
            <a:off x="1043608" y="4581128"/>
            <a:ext cx="432048"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8</a:t>
            </a:r>
            <a:endParaRPr lang="ru-RU" sz="2800" b="1" dirty="0">
              <a:solidFill>
                <a:srgbClr val="C00000"/>
              </a:solidFill>
              <a:latin typeface="Times New Roman" pitchFamily="18" charset="0"/>
              <a:cs typeface="Times New Roman" pitchFamily="18" charset="0"/>
            </a:endParaRPr>
          </a:p>
        </p:txBody>
      </p:sp>
      <p:sp>
        <p:nvSpPr>
          <p:cNvPr id="12" name="Прямоугольник 11"/>
          <p:cNvSpPr/>
          <p:nvPr/>
        </p:nvSpPr>
        <p:spPr>
          <a:xfrm>
            <a:off x="1979712" y="5805264"/>
            <a:ext cx="5832648" cy="47667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sz="2800" b="1" dirty="0" smtClean="0">
                <a:latin typeface="Times New Roman" pitchFamily="18" charset="0"/>
                <a:cs typeface="Times New Roman" pitchFamily="18" charset="0"/>
              </a:rPr>
              <a:t>3 1  4 2 5 7  6 8</a:t>
            </a:r>
            <a:endParaRPr lang="ru-RU" sz="2800" b="1" dirty="0">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p:cTn id="21" dur="1000" fill="hold"/>
                                        <p:tgtEl>
                                          <p:spTgt spid="7">
                                            <p:txEl>
                                              <p:pRg st="0" end="0"/>
                                            </p:txEl>
                                          </p:spTgt>
                                        </p:tgtEl>
                                        <p:attrNameLst>
                                          <p:attrName>ppt_x</p:attrName>
                                        </p:attrNameLst>
                                      </p:cBhvr>
                                      <p:tavLst>
                                        <p:tav tm="0">
                                          <p:val>
                                            <p:strVal val="#ppt_x-.2"/>
                                          </p:val>
                                        </p:tav>
                                        <p:tav tm="100000">
                                          <p:val>
                                            <p:strVal val="#ppt_x"/>
                                          </p:val>
                                        </p:tav>
                                      </p:tavLst>
                                    </p:anim>
                                    <p:anim calcmode="lin" valueType="num">
                                      <p:cBhvr>
                                        <p:cTn id="22" dur="1000" fill="hold"/>
                                        <p:tgtEl>
                                          <p:spTgt spid="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5">
                                            <p:txEl>
                                              <p:pRg st="0" end="0"/>
                                            </p:txEl>
                                          </p:spTgt>
                                        </p:tgtEl>
                                        <p:attrNameLst>
                                          <p:attrName>style.visibility</p:attrName>
                                        </p:attrNameLst>
                                      </p:cBhvr>
                                      <p:to>
                                        <p:strVal val="visible"/>
                                      </p:to>
                                    </p:set>
                                    <p:anim calcmode="lin" valueType="num">
                                      <p:cBhvr>
                                        <p:cTn id="28"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29"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 calcmode="lin" valueType="num">
                                      <p:cBhvr>
                                        <p:cTn id="35" dur="1000" fill="hold"/>
                                        <p:tgtEl>
                                          <p:spTgt spid="8">
                                            <p:txEl>
                                              <p:pRg st="0" end="0"/>
                                            </p:txEl>
                                          </p:spTgt>
                                        </p:tgtEl>
                                        <p:attrNameLst>
                                          <p:attrName>ppt_x</p:attrName>
                                        </p:attrNameLst>
                                      </p:cBhvr>
                                      <p:tavLst>
                                        <p:tav tm="0">
                                          <p:val>
                                            <p:strVal val="#ppt_x-.2"/>
                                          </p:val>
                                        </p:tav>
                                        <p:tav tm="100000">
                                          <p:val>
                                            <p:strVal val="#ppt_x"/>
                                          </p:val>
                                        </p:tav>
                                      </p:tavLst>
                                    </p:anim>
                                    <p:anim calcmode="lin" valueType="num">
                                      <p:cBhvr>
                                        <p:cTn id="36" dur="1000" fill="hold"/>
                                        <p:tgtEl>
                                          <p:spTgt spid="8">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8">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 calcmode="lin" valueType="num">
                                      <p:cBhvr>
                                        <p:cTn id="42" dur="1000" fill="hold"/>
                                        <p:tgtEl>
                                          <p:spTgt spid="10">
                                            <p:txEl>
                                              <p:pRg st="0" end="0"/>
                                            </p:txEl>
                                          </p:spTgt>
                                        </p:tgtEl>
                                        <p:attrNameLst>
                                          <p:attrName>ppt_x</p:attrName>
                                        </p:attrNameLst>
                                      </p:cBhvr>
                                      <p:tavLst>
                                        <p:tav tm="0">
                                          <p:val>
                                            <p:strVal val="#ppt_x-.2"/>
                                          </p:val>
                                        </p:tav>
                                        <p:tav tm="100000">
                                          <p:val>
                                            <p:strVal val="#ppt_x"/>
                                          </p:val>
                                        </p:tav>
                                      </p:tavLst>
                                    </p:anim>
                                    <p:anim calcmode="lin" valueType="num">
                                      <p:cBhvr>
                                        <p:cTn id="43" dur="1000" fill="hold"/>
                                        <p:tgtEl>
                                          <p:spTgt spid="10">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0">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 calcmode="lin" valueType="num">
                                      <p:cBhvr>
                                        <p:cTn id="49" dur="1000" fill="hold"/>
                                        <p:tgtEl>
                                          <p:spTgt spid="9">
                                            <p:txEl>
                                              <p:pRg st="0" end="0"/>
                                            </p:txEl>
                                          </p:spTgt>
                                        </p:tgtEl>
                                        <p:attrNameLst>
                                          <p:attrName>ppt_x</p:attrName>
                                        </p:attrNameLst>
                                      </p:cBhvr>
                                      <p:tavLst>
                                        <p:tav tm="0">
                                          <p:val>
                                            <p:strVal val="#ppt_x-.2"/>
                                          </p:val>
                                        </p:tav>
                                        <p:tav tm="100000">
                                          <p:val>
                                            <p:strVal val="#ppt_x"/>
                                          </p:val>
                                        </p:tav>
                                      </p:tavLst>
                                    </p:anim>
                                    <p:anim calcmode="lin" valueType="num">
                                      <p:cBhvr>
                                        <p:cTn id="50" dur="1000" fill="hold"/>
                                        <p:tgtEl>
                                          <p:spTgt spid="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9">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11">
                                            <p:txEl>
                                              <p:pRg st="0" end="0"/>
                                            </p:txEl>
                                          </p:spTgt>
                                        </p:tgtEl>
                                        <p:attrNameLst>
                                          <p:attrName>style.visibility</p:attrName>
                                        </p:attrNameLst>
                                      </p:cBhvr>
                                      <p:to>
                                        <p:strVal val="visible"/>
                                      </p:to>
                                    </p:set>
                                    <p:anim calcmode="lin" valueType="num">
                                      <p:cBhvr>
                                        <p:cTn id="56" dur="1000" fill="hold"/>
                                        <p:tgtEl>
                                          <p:spTgt spid="11">
                                            <p:txEl>
                                              <p:pRg st="0" end="0"/>
                                            </p:txEl>
                                          </p:spTgt>
                                        </p:tgtEl>
                                        <p:attrNameLst>
                                          <p:attrName>ppt_x</p:attrName>
                                        </p:attrNameLst>
                                      </p:cBhvr>
                                      <p:tavLst>
                                        <p:tav tm="0">
                                          <p:val>
                                            <p:strVal val="#ppt_x-.2"/>
                                          </p:val>
                                        </p:tav>
                                        <p:tav tm="100000">
                                          <p:val>
                                            <p:strVal val="#ppt_x"/>
                                          </p:val>
                                        </p:tav>
                                      </p:tavLst>
                                    </p:anim>
                                    <p:anim calcmode="lin" valueType="num">
                                      <p:cBhvr>
                                        <p:cTn id="57" dur="1000" fill="hold"/>
                                        <p:tgtEl>
                                          <p:spTgt spid="1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p:cTn id="63" dur="1000" fill="hold"/>
                                        <p:tgtEl>
                                          <p:spTgt spid="12"/>
                                        </p:tgtEl>
                                        <p:attrNameLst>
                                          <p:attrName>ppt_x</p:attrName>
                                        </p:attrNameLst>
                                      </p:cBhvr>
                                      <p:tavLst>
                                        <p:tav tm="0">
                                          <p:val>
                                            <p:strVal val="#ppt_x-.2"/>
                                          </p:val>
                                        </p:tav>
                                        <p:tav tm="100000">
                                          <p:val>
                                            <p:strVal val="#ppt_x"/>
                                          </p:val>
                                        </p:tav>
                                      </p:tavLst>
                                    </p:anim>
                                    <p:anim calcmode="lin" valueType="num">
                                      <p:cBhvr>
                                        <p:cTn id="64"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6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51520" y="248473"/>
            <a:ext cx="8424936"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Text 4.</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“It’s Brunch Time”</a:t>
            </a:r>
            <a:r>
              <a:rPr lang="en-US" sz="2800" b="1" i="1" dirty="0">
                <a:solidFill>
                  <a:srgbClr val="C00000"/>
                </a:solidFill>
                <a:latin typeface="Times New Roman" pitchFamily="18" charset="0"/>
                <a:cs typeface="Times New Roman" pitchFamily="18" charset="0"/>
              </a:rPr>
              <a:t> </a:t>
            </a: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K </a:t>
            </a:r>
            <a:r>
              <a:rPr kumimoji="0" lang="ru-RU"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разделу</a:t>
            </a: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7 “Living together.”</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Americans eat it if they don’t have breakfast and don’t have lunch. They can eat it the garden on Sundays when they have time to relax. They dress elegantly and sometimes they invite their friends.</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They have pancakes or French toasts. They also have ham or bacon. Some of them like to eat brunch at restaurants. They start with tomato or orange juice. Then they have bacon and eggs on an English muffin.</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Why don’t you make your own brunch? Prepare a buffet with bacon, eggs and tomato sandwiches, salads, cheese and cakes or biscuits. You can drink fruit juice. Milk, tea or coffee. Enjoy yourself!</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404664"/>
            <a:ext cx="6067687" cy="523220"/>
          </a:xfrm>
          <a:prstGeom prst="rect">
            <a:avLst/>
          </a:prstGeom>
        </p:spPr>
        <p:txBody>
          <a:bodyPr wrap="none">
            <a:spAutoFit/>
          </a:bodyPr>
          <a:lstStyle/>
          <a:p>
            <a:r>
              <a:rPr lang="en-US" sz="2800" b="1" i="1" u="sng" dirty="0" smtClean="0">
                <a:solidFill>
                  <a:srgbClr val="C00000"/>
                </a:solidFill>
                <a:latin typeface="Times New Roman" pitchFamily="18" charset="0"/>
                <a:ea typeface="Times New Roman" pitchFamily="18" charset="0"/>
                <a:cs typeface="Times New Roman" pitchFamily="18" charset="0"/>
              </a:rPr>
              <a:t>Write down sentences in the right order.</a:t>
            </a:r>
            <a:endParaRPr lang="ru-RU" sz="2800" dirty="0"/>
          </a:p>
        </p:txBody>
      </p:sp>
      <p:sp>
        <p:nvSpPr>
          <p:cNvPr id="3" name="Прямоугольник 2"/>
          <p:cNvSpPr/>
          <p:nvPr/>
        </p:nvSpPr>
        <p:spPr>
          <a:xfrm>
            <a:off x="719064" y="1052736"/>
            <a:ext cx="8424936" cy="5262979"/>
          </a:xfrm>
          <a:prstGeom prst="rect">
            <a:avLst/>
          </a:prstGeom>
        </p:spPr>
        <p:txBody>
          <a:bodyPr wrap="square">
            <a:spAutoFit/>
          </a:bodyPr>
          <a:lstStyle/>
          <a:p>
            <a:r>
              <a:rPr lang="ru-RU" sz="2800" b="1" dirty="0" smtClean="0">
                <a:latin typeface="Times New Roman" pitchFamily="18" charset="0"/>
                <a:ea typeface="Times New Roman" pitchFamily="18" charset="0"/>
                <a:cs typeface="Times New Roman" pitchFamily="18" charset="0"/>
              </a:rPr>
              <a:t>1.</a:t>
            </a:r>
            <a:r>
              <a:rPr lang="en-US" sz="2800" b="1" dirty="0" smtClean="0">
                <a:latin typeface="Times New Roman" pitchFamily="18" charset="0"/>
                <a:ea typeface="Times New Roman" pitchFamily="18" charset="0"/>
                <a:cs typeface="Times New Roman" pitchFamily="18" charset="0"/>
              </a:rPr>
              <a:t>Why don’t you make your own brunch?</a:t>
            </a:r>
            <a:endParaRPr lang="ru-RU" sz="2800" b="1" dirty="0" smtClean="0">
              <a:latin typeface="Times New Roman" pitchFamily="18" charset="0"/>
              <a:ea typeface="Times New Roman" pitchFamily="18" charset="0"/>
              <a:cs typeface="Times New Roman" pitchFamily="18" charset="0"/>
            </a:endParaRPr>
          </a:p>
          <a:p>
            <a:r>
              <a:rPr lang="en-US" sz="2800" b="1" dirty="0" smtClean="0">
                <a:latin typeface="Times New Roman" pitchFamily="18" charset="0"/>
                <a:ea typeface="Times New Roman" pitchFamily="18" charset="0"/>
                <a:cs typeface="Times New Roman" pitchFamily="18" charset="0"/>
              </a:rPr>
              <a:t> </a:t>
            </a:r>
            <a:r>
              <a:rPr lang="ru-RU" sz="2800" b="1" dirty="0" smtClean="0">
                <a:latin typeface="Times New Roman" pitchFamily="18" charset="0"/>
                <a:ea typeface="Times New Roman" pitchFamily="18" charset="0"/>
                <a:cs typeface="Times New Roman" pitchFamily="18" charset="0"/>
              </a:rPr>
              <a:t>2.</a:t>
            </a:r>
            <a:r>
              <a:rPr lang="en-US" sz="2800" b="1" dirty="0" smtClean="0">
                <a:latin typeface="Times New Roman" pitchFamily="18" charset="0"/>
                <a:ea typeface="Times New Roman" pitchFamily="18" charset="0"/>
                <a:cs typeface="Times New Roman" pitchFamily="18" charset="0"/>
              </a:rPr>
              <a:t>Americans eat it if they don’t have breakfast and don’t have lunch.</a:t>
            </a:r>
            <a:endParaRPr lang="ru-RU" sz="2800" b="1" dirty="0" smtClean="0">
              <a:latin typeface="Times New Roman" pitchFamily="18" charset="0"/>
              <a:ea typeface="Times New Roman" pitchFamily="18" charset="0"/>
              <a:cs typeface="Times New Roman" pitchFamily="18" charset="0"/>
            </a:endParaRPr>
          </a:p>
          <a:p>
            <a:r>
              <a:rPr lang="en-US" sz="2800" b="1" dirty="0" smtClean="0">
                <a:latin typeface="Times New Roman" pitchFamily="18" charset="0"/>
                <a:ea typeface="Times New Roman" pitchFamily="18" charset="0"/>
                <a:cs typeface="Times New Roman" pitchFamily="18" charset="0"/>
              </a:rPr>
              <a:t> </a:t>
            </a:r>
            <a:r>
              <a:rPr lang="ru-RU" sz="2800" b="1" dirty="0" smtClean="0">
                <a:latin typeface="Times New Roman" pitchFamily="18" charset="0"/>
                <a:ea typeface="Times New Roman" pitchFamily="18" charset="0"/>
                <a:cs typeface="Times New Roman" pitchFamily="18" charset="0"/>
              </a:rPr>
              <a:t>3.</a:t>
            </a:r>
            <a:r>
              <a:rPr lang="en-US" sz="2800" b="1" dirty="0" smtClean="0">
                <a:latin typeface="Times New Roman" pitchFamily="18" charset="0"/>
                <a:ea typeface="Times New Roman" pitchFamily="18" charset="0"/>
                <a:cs typeface="Times New Roman" pitchFamily="18" charset="0"/>
              </a:rPr>
              <a:t>Some of Americans like to eat brunch at restaurants.</a:t>
            </a:r>
            <a:endParaRPr lang="ru-RU" sz="2800" b="1" dirty="0" smtClean="0">
              <a:latin typeface="Times New Roman" pitchFamily="18" charset="0"/>
              <a:ea typeface="Times New Roman" pitchFamily="18" charset="0"/>
              <a:cs typeface="Times New Roman" pitchFamily="18" charset="0"/>
            </a:endParaRPr>
          </a:p>
          <a:p>
            <a:r>
              <a:rPr lang="en-US" sz="2800" b="1" dirty="0" smtClean="0">
                <a:latin typeface="Times New Roman" pitchFamily="18" charset="0"/>
                <a:ea typeface="Times New Roman" pitchFamily="18" charset="0"/>
                <a:cs typeface="Times New Roman" pitchFamily="18" charset="0"/>
              </a:rPr>
              <a:t> </a:t>
            </a:r>
            <a:r>
              <a:rPr lang="ru-RU" sz="2800" b="1" dirty="0" smtClean="0">
                <a:latin typeface="Times New Roman" pitchFamily="18" charset="0"/>
                <a:ea typeface="Times New Roman" pitchFamily="18" charset="0"/>
                <a:cs typeface="Times New Roman" pitchFamily="18" charset="0"/>
              </a:rPr>
              <a:t>4.</a:t>
            </a:r>
            <a:r>
              <a:rPr lang="en-US" sz="2800" b="1" dirty="0" smtClean="0">
                <a:latin typeface="Times New Roman" pitchFamily="18" charset="0"/>
                <a:ea typeface="Times New Roman" pitchFamily="18" charset="0"/>
                <a:cs typeface="Times New Roman" pitchFamily="18" charset="0"/>
              </a:rPr>
              <a:t>They can eat it the garden on Sundays when they have time to relax</a:t>
            </a:r>
            <a:r>
              <a:rPr lang="ru-RU" sz="2800" b="1" dirty="0" smtClean="0">
                <a:latin typeface="Times New Roman" pitchFamily="18" charset="0"/>
                <a:ea typeface="Times New Roman" pitchFamily="18" charset="0"/>
                <a:cs typeface="Times New Roman" pitchFamily="18" charset="0"/>
              </a:rPr>
              <a:t>.</a:t>
            </a:r>
          </a:p>
          <a:p>
            <a:r>
              <a:rPr lang="en-US" sz="2800" b="1" dirty="0" smtClean="0">
                <a:latin typeface="Times New Roman" pitchFamily="18" charset="0"/>
                <a:ea typeface="Times New Roman" pitchFamily="18" charset="0"/>
                <a:cs typeface="Times New Roman" pitchFamily="18" charset="0"/>
              </a:rPr>
              <a:t> </a:t>
            </a:r>
            <a:r>
              <a:rPr lang="ru-RU" sz="2800" b="1" dirty="0" smtClean="0">
                <a:latin typeface="Times New Roman" pitchFamily="18" charset="0"/>
                <a:ea typeface="Times New Roman" pitchFamily="18" charset="0"/>
                <a:cs typeface="Times New Roman" pitchFamily="18" charset="0"/>
              </a:rPr>
              <a:t>5.</a:t>
            </a:r>
            <a:r>
              <a:rPr lang="en-US" sz="2800" b="1" dirty="0" smtClean="0">
                <a:latin typeface="Times New Roman" pitchFamily="18" charset="0"/>
                <a:ea typeface="Times New Roman" pitchFamily="18" charset="0"/>
                <a:cs typeface="Times New Roman" pitchFamily="18" charset="0"/>
              </a:rPr>
              <a:t>They start with tomato or orange juice. </a:t>
            </a:r>
            <a:endParaRPr lang="ru-RU" sz="2800" b="1" dirty="0" smtClean="0">
              <a:latin typeface="Times New Roman" pitchFamily="18" charset="0"/>
              <a:ea typeface="Times New Roman" pitchFamily="18" charset="0"/>
              <a:cs typeface="Times New Roman" pitchFamily="18" charset="0"/>
            </a:endParaRPr>
          </a:p>
          <a:p>
            <a:r>
              <a:rPr lang="ru-RU" sz="2800" b="1" dirty="0" smtClean="0">
                <a:latin typeface="Times New Roman" pitchFamily="18" charset="0"/>
                <a:ea typeface="Times New Roman" pitchFamily="18" charset="0"/>
                <a:cs typeface="Times New Roman" pitchFamily="18" charset="0"/>
              </a:rPr>
              <a:t>6.</a:t>
            </a:r>
            <a:r>
              <a:rPr lang="en-US" sz="2800" b="1" dirty="0" smtClean="0">
                <a:latin typeface="Times New Roman" pitchFamily="18" charset="0"/>
                <a:ea typeface="Times New Roman" pitchFamily="18" charset="0"/>
                <a:cs typeface="Times New Roman" pitchFamily="18" charset="0"/>
              </a:rPr>
              <a:t>Then they have bacon and eggs on an English muffin.</a:t>
            </a:r>
            <a:endParaRPr lang="ru-RU" sz="2800" b="1" dirty="0" smtClean="0">
              <a:latin typeface="Times New Roman" pitchFamily="18" charset="0"/>
              <a:ea typeface="Times New Roman" pitchFamily="18" charset="0"/>
              <a:cs typeface="Times New Roman" pitchFamily="18" charset="0"/>
            </a:endParaRPr>
          </a:p>
          <a:p>
            <a:r>
              <a:rPr lang="en-US" sz="2800" b="1" dirty="0" smtClean="0">
                <a:latin typeface="Times New Roman" pitchFamily="18" charset="0"/>
                <a:ea typeface="Times New Roman" pitchFamily="18" charset="0"/>
                <a:cs typeface="Times New Roman" pitchFamily="18" charset="0"/>
              </a:rPr>
              <a:t> </a:t>
            </a:r>
            <a:r>
              <a:rPr lang="ru-RU" sz="2800" b="1" dirty="0" smtClean="0">
                <a:latin typeface="Times New Roman" pitchFamily="18" charset="0"/>
                <a:ea typeface="Times New Roman" pitchFamily="18" charset="0"/>
                <a:cs typeface="Times New Roman" pitchFamily="18" charset="0"/>
              </a:rPr>
              <a:t>7.</a:t>
            </a:r>
            <a:r>
              <a:rPr lang="en-US" sz="2800" b="1" dirty="0" smtClean="0">
                <a:latin typeface="Times New Roman" pitchFamily="18" charset="0"/>
                <a:ea typeface="Times New Roman" pitchFamily="18" charset="0"/>
                <a:cs typeface="Times New Roman" pitchFamily="18" charset="0"/>
              </a:rPr>
              <a:t>They dress elegantly and sometimes they invite their friends.</a:t>
            </a:r>
            <a:endParaRPr lang="ru-RU" sz="2800" dirty="0"/>
          </a:p>
        </p:txBody>
      </p:sp>
      <p:sp>
        <p:nvSpPr>
          <p:cNvPr id="4" name="Прямоугольник 3"/>
          <p:cNvSpPr/>
          <p:nvPr/>
        </p:nvSpPr>
        <p:spPr>
          <a:xfrm>
            <a:off x="251520" y="1052736"/>
            <a:ext cx="432048"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800" b="1" dirty="0" smtClean="0">
                <a:solidFill>
                  <a:srgbClr val="C00000"/>
                </a:solidFill>
                <a:latin typeface="Times New Roman" pitchFamily="18" charset="0"/>
                <a:cs typeface="Times New Roman" pitchFamily="18" charset="0"/>
              </a:rPr>
              <a:t>7</a:t>
            </a:r>
            <a:endParaRPr lang="ru-RU" sz="2800" b="1" dirty="0">
              <a:solidFill>
                <a:srgbClr val="C00000"/>
              </a:solidFill>
              <a:latin typeface="Times New Roman" pitchFamily="18" charset="0"/>
              <a:cs typeface="Times New Roman" pitchFamily="18" charset="0"/>
            </a:endParaRPr>
          </a:p>
        </p:txBody>
      </p:sp>
      <p:sp>
        <p:nvSpPr>
          <p:cNvPr id="5" name="Прямоугольник 4"/>
          <p:cNvSpPr/>
          <p:nvPr/>
        </p:nvSpPr>
        <p:spPr>
          <a:xfrm>
            <a:off x="251520" y="1484784"/>
            <a:ext cx="432048" cy="3600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800" b="1" dirty="0" smtClean="0">
                <a:solidFill>
                  <a:srgbClr val="C00000"/>
                </a:solidFill>
                <a:latin typeface="Times New Roman" pitchFamily="18" charset="0"/>
                <a:cs typeface="Times New Roman" pitchFamily="18" charset="0"/>
              </a:rPr>
              <a:t>1</a:t>
            </a:r>
            <a:endParaRPr lang="ru-RU" sz="2800" b="1" dirty="0">
              <a:solidFill>
                <a:srgbClr val="C00000"/>
              </a:solidFill>
              <a:latin typeface="Times New Roman" pitchFamily="18" charset="0"/>
              <a:cs typeface="Times New Roman" pitchFamily="18" charset="0"/>
            </a:endParaRPr>
          </a:p>
        </p:txBody>
      </p:sp>
      <p:sp>
        <p:nvSpPr>
          <p:cNvPr id="6" name="Прямоугольник 5"/>
          <p:cNvSpPr/>
          <p:nvPr/>
        </p:nvSpPr>
        <p:spPr>
          <a:xfrm>
            <a:off x="251520" y="2348880"/>
            <a:ext cx="432048" cy="3600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800" b="1" dirty="0" smtClean="0">
                <a:solidFill>
                  <a:srgbClr val="C00000"/>
                </a:solidFill>
                <a:latin typeface="Times New Roman" pitchFamily="18" charset="0"/>
                <a:cs typeface="Times New Roman" pitchFamily="18" charset="0"/>
              </a:rPr>
              <a:t>4</a:t>
            </a:r>
            <a:endParaRPr lang="ru-RU" sz="2800" b="1" dirty="0">
              <a:solidFill>
                <a:srgbClr val="C00000"/>
              </a:solidFill>
              <a:latin typeface="Times New Roman" pitchFamily="18" charset="0"/>
              <a:cs typeface="Times New Roman" pitchFamily="18" charset="0"/>
            </a:endParaRPr>
          </a:p>
        </p:txBody>
      </p:sp>
      <p:sp>
        <p:nvSpPr>
          <p:cNvPr id="7" name="Прямоугольник 6"/>
          <p:cNvSpPr/>
          <p:nvPr/>
        </p:nvSpPr>
        <p:spPr>
          <a:xfrm>
            <a:off x="251520" y="3212976"/>
            <a:ext cx="432048" cy="3600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800" b="1" dirty="0" smtClean="0">
                <a:solidFill>
                  <a:srgbClr val="C00000"/>
                </a:solidFill>
                <a:latin typeface="Times New Roman" pitchFamily="18" charset="0"/>
                <a:cs typeface="Times New Roman" pitchFamily="18" charset="0"/>
              </a:rPr>
              <a:t>2</a:t>
            </a:r>
            <a:endParaRPr lang="ru-RU" sz="2800" b="1" dirty="0">
              <a:solidFill>
                <a:srgbClr val="C00000"/>
              </a:solidFill>
              <a:latin typeface="Times New Roman" pitchFamily="18" charset="0"/>
              <a:cs typeface="Times New Roman" pitchFamily="18" charset="0"/>
            </a:endParaRPr>
          </a:p>
        </p:txBody>
      </p:sp>
      <p:sp>
        <p:nvSpPr>
          <p:cNvPr id="8" name="Прямоугольник 7"/>
          <p:cNvSpPr/>
          <p:nvPr/>
        </p:nvSpPr>
        <p:spPr>
          <a:xfrm>
            <a:off x="251520" y="4077072"/>
            <a:ext cx="432048" cy="3600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800" b="1" dirty="0" smtClean="0">
                <a:solidFill>
                  <a:srgbClr val="C00000"/>
                </a:solidFill>
                <a:latin typeface="Times New Roman" pitchFamily="18" charset="0"/>
                <a:cs typeface="Times New Roman" pitchFamily="18" charset="0"/>
              </a:rPr>
              <a:t>5</a:t>
            </a:r>
            <a:endParaRPr lang="ru-RU" sz="2800" b="1" dirty="0">
              <a:solidFill>
                <a:srgbClr val="C00000"/>
              </a:solidFill>
              <a:latin typeface="Times New Roman" pitchFamily="18" charset="0"/>
              <a:cs typeface="Times New Roman" pitchFamily="18" charset="0"/>
            </a:endParaRPr>
          </a:p>
        </p:txBody>
      </p:sp>
      <p:sp>
        <p:nvSpPr>
          <p:cNvPr id="9" name="Прямоугольник 8"/>
          <p:cNvSpPr/>
          <p:nvPr/>
        </p:nvSpPr>
        <p:spPr>
          <a:xfrm>
            <a:off x="251520" y="4509120"/>
            <a:ext cx="432048" cy="3600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800" b="1" dirty="0" smtClean="0">
                <a:solidFill>
                  <a:srgbClr val="C00000"/>
                </a:solidFill>
                <a:latin typeface="Times New Roman" pitchFamily="18" charset="0"/>
                <a:cs typeface="Times New Roman" pitchFamily="18" charset="0"/>
              </a:rPr>
              <a:t>6</a:t>
            </a:r>
            <a:endParaRPr lang="ru-RU" sz="2800" b="1" dirty="0">
              <a:solidFill>
                <a:srgbClr val="C00000"/>
              </a:solidFill>
              <a:latin typeface="Times New Roman" pitchFamily="18" charset="0"/>
              <a:cs typeface="Times New Roman" pitchFamily="18" charset="0"/>
            </a:endParaRPr>
          </a:p>
        </p:txBody>
      </p:sp>
      <p:sp>
        <p:nvSpPr>
          <p:cNvPr id="10" name="Прямоугольник 9"/>
          <p:cNvSpPr/>
          <p:nvPr/>
        </p:nvSpPr>
        <p:spPr>
          <a:xfrm>
            <a:off x="251520" y="5301208"/>
            <a:ext cx="432048" cy="3600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800" b="1" dirty="0" smtClean="0">
                <a:solidFill>
                  <a:srgbClr val="C00000"/>
                </a:solidFill>
                <a:latin typeface="Times New Roman" pitchFamily="18" charset="0"/>
                <a:cs typeface="Times New Roman" pitchFamily="18" charset="0"/>
              </a:rPr>
              <a:t>3</a:t>
            </a:r>
            <a:endParaRPr lang="ru-RU" sz="2800" b="1" dirty="0">
              <a:solidFill>
                <a:srgbClr val="C00000"/>
              </a:solidFill>
              <a:latin typeface="Times New Roman" pitchFamily="18" charset="0"/>
              <a:cs typeface="Times New Roman" pitchFamily="18" charset="0"/>
            </a:endParaRPr>
          </a:p>
        </p:txBody>
      </p:sp>
      <p:sp>
        <p:nvSpPr>
          <p:cNvPr id="11" name="Прямоугольник 10"/>
          <p:cNvSpPr/>
          <p:nvPr/>
        </p:nvSpPr>
        <p:spPr>
          <a:xfrm>
            <a:off x="2843808" y="6165304"/>
            <a:ext cx="4248472" cy="3326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sz="2800" b="1" dirty="0" smtClean="0">
                <a:latin typeface="Times New Roman" pitchFamily="18" charset="0"/>
                <a:cs typeface="Times New Roman" pitchFamily="18" charset="0"/>
              </a:rPr>
              <a:t>2 4 7 3 5 6 1  </a:t>
            </a:r>
            <a:endParaRPr lang="ru-RU" sz="2800" b="1" dirty="0">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ppt_x</p:attrName>
                                        </p:attrNameLst>
                                      </p:cBhvr>
                                      <p:tavLst>
                                        <p:tav tm="0">
                                          <p:val>
                                            <p:strVal val="#ppt_x-.2"/>
                                          </p:val>
                                        </p:tav>
                                        <p:tav tm="100000">
                                          <p:val>
                                            <p:strVal val="#ppt_x"/>
                                          </p:val>
                                        </p:tav>
                                      </p:tavLst>
                                    </p:anim>
                                    <p:anim calcmode="lin" valueType="num">
                                      <p:cBhvr>
                                        <p:cTn id="22"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ppt_x</p:attrName>
                                        </p:attrNameLst>
                                      </p:cBhvr>
                                      <p:tavLst>
                                        <p:tav tm="0">
                                          <p:val>
                                            <p:strVal val="#ppt_x-.2"/>
                                          </p:val>
                                        </p:tav>
                                        <p:tav tm="100000">
                                          <p:val>
                                            <p:strVal val="#ppt_x"/>
                                          </p:val>
                                        </p:tav>
                                      </p:tavLst>
                                    </p:anim>
                                    <p:anim calcmode="lin" valueType="num">
                                      <p:cBhvr>
                                        <p:cTn id="2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ppt_x</p:attrName>
                                        </p:attrNameLst>
                                      </p:cBhvr>
                                      <p:tavLst>
                                        <p:tav tm="0">
                                          <p:val>
                                            <p:strVal val="#ppt_x-.2"/>
                                          </p:val>
                                        </p:tav>
                                        <p:tav tm="100000">
                                          <p:val>
                                            <p:strVal val="#ppt_x"/>
                                          </p:val>
                                        </p:tav>
                                      </p:tavLst>
                                    </p:anim>
                                    <p:anim calcmode="lin" valueType="num">
                                      <p:cBhvr>
                                        <p:cTn id="36"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7" dur="10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1000" fill="hold"/>
                                        <p:tgtEl>
                                          <p:spTgt spid="9"/>
                                        </p:tgtEl>
                                        <p:attrNameLst>
                                          <p:attrName>ppt_x</p:attrName>
                                        </p:attrNameLst>
                                      </p:cBhvr>
                                      <p:tavLst>
                                        <p:tav tm="0">
                                          <p:val>
                                            <p:strVal val="#ppt_x-.2"/>
                                          </p:val>
                                        </p:tav>
                                        <p:tav tm="100000">
                                          <p:val>
                                            <p:strVal val="#ppt_x"/>
                                          </p:val>
                                        </p:tav>
                                      </p:tavLst>
                                    </p:anim>
                                    <p:anim calcmode="lin" valueType="num">
                                      <p:cBhvr>
                                        <p:cTn id="43"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44" dur="10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1000" fill="hold"/>
                                        <p:tgtEl>
                                          <p:spTgt spid="4"/>
                                        </p:tgtEl>
                                        <p:attrNameLst>
                                          <p:attrName>ppt_x</p:attrName>
                                        </p:attrNameLst>
                                      </p:cBhvr>
                                      <p:tavLst>
                                        <p:tav tm="0">
                                          <p:val>
                                            <p:strVal val="#ppt_x-.2"/>
                                          </p:val>
                                        </p:tav>
                                        <p:tav tm="100000">
                                          <p:val>
                                            <p:strVal val="#ppt_x"/>
                                          </p:val>
                                        </p:tav>
                                      </p:tavLst>
                                    </p:anim>
                                    <p:anim calcmode="lin" valueType="num">
                                      <p:cBhvr>
                                        <p:cTn id="50"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51" dur="1000"/>
                                        <p:tgtEl>
                                          <p:spTgt spid="4"/>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1000" fill="hold"/>
                                        <p:tgtEl>
                                          <p:spTgt spid="11"/>
                                        </p:tgtEl>
                                        <p:attrNameLst>
                                          <p:attrName>ppt_x</p:attrName>
                                        </p:attrNameLst>
                                      </p:cBhvr>
                                      <p:tavLst>
                                        <p:tav tm="0">
                                          <p:val>
                                            <p:strVal val="#ppt_x-.2"/>
                                          </p:val>
                                        </p:tav>
                                        <p:tav tm="100000">
                                          <p:val>
                                            <p:strVal val="#ppt_x"/>
                                          </p:val>
                                        </p:tav>
                                      </p:tavLst>
                                    </p:anim>
                                    <p:anim calcmode="lin" valueType="num">
                                      <p:cBhvr>
                                        <p:cTn id="57"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51520" y="578877"/>
            <a:ext cx="8604448"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Text 5.</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“The Painter and the Doctor”</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К</a:t>
            </a: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разделу</a:t>
            </a: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5 “Faces Of London.”</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Turner, the great English painter had a dog which he loved very much. One day the dog broke a leg. Turner sent for a doctor. He did not want to send for a veterinarian, he sent for the best doctor in London.</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When the doctor come, Turner said, “Doctor, I am very glad that you have come. My dog has broken a leg. I know that you are too great a doctor for work of this kind, but please do it. It is so important for me.”</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51520" y="147991"/>
            <a:ext cx="8604448"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Text 5.</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“The Painter and the Doctor”</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doctor was angry, but did not show it. He did what the painter asked him to do.</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Next day the doctor asked Turner to come to his house.  “The doctor wants to see me about my dog,” thought Turner. “It must be that.” </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When Turner went into the doctor’s house, the doctor said:</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sz="28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Mr.Turner</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 am so glad to see you. I want to ask you to paint my door.  I know that you are too great a painter for this work, but please do it. It is so important for me.”</a:t>
            </a:r>
            <a:endParaRPr kumimoji="0" lang="en-US"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0"/>
            <a:ext cx="8820472" cy="523220"/>
          </a:xfrm>
          <a:prstGeom prst="rect">
            <a:avLst/>
          </a:prstGeom>
        </p:spPr>
        <p:txBody>
          <a:bodyPr wrap="square">
            <a:spAutoFit/>
          </a:bodyPr>
          <a:lstStyle/>
          <a:p>
            <a:r>
              <a:rPr lang="en-US" sz="2800" b="1" i="1" dirty="0" smtClean="0">
                <a:solidFill>
                  <a:srgbClr val="C00000"/>
                </a:solidFill>
                <a:latin typeface="Times New Roman" pitchFamily="18" charset="0"/>
                <a:ea typeface="Times New Roman" pitchFamily="18" charset="0"/>
                <a:cs typeface="Times New Roman" pitchFamily="18" charset="0"/>
              </a:rPr>
              <a:t>Decide  whether the following sentences are true or false.</a:t>
            </a:r>
            <a:endParaRPr lang="ru-RU" sz="2800" b="1" i="1" dirty="0" smtClean="0">
              <a:solidFill>
                <a:srgbClr val="C00000"/>
              </a:solidFill>
              <a:latin typeface="Times New Roman" pitchFamily="18" charset="0"/>
              <a:cs typeface="Times New Roman" pitchFamily="18" charset="0"/>
            </a:endParaRPr>
          </a:p>
        </p:txBody>
      </p:sp>
      <p:sp>
        <p:nvSpPr>
          <p:cNvPr id="3" name="Прямоугольник 2"/>
          <p:cNvSpPr/>
          <p:nvPr/>
        </p:nvSpPr>
        <p:spPr>
          <a:xfrm>
            <a:off x="827584" y="908720"/>
            <a:ext cx="8064896" cy="5262979"/>
          </a:xfrm>
          <a:prstGeom prst="rect">
            <a:avLst/>
          </a:prstGeom>
        </p:spPr>
        <p:txBody>
          <a:bodyPr wrap="square">
            <a:spAutoFit/>
          </a:bodyPr>
          <a:lstStyle/>
          <a:p>
            <a:r>
              <a:rPr lang="ru-RU" sz="2800" b="1" dirty="0" smtClean="0">
                <a:latin typeface="Times New Roman" pitchFamily="18" charset="0"/>
                <a:ea typeface="Times New Roman" pitchFamily="18" charset="0"/>
                <a:cs typeface="Times New Roman" pitchFamily="18" charset="0"/>
              </a:rPr>
              <a:t>1.</a:t>
            </a:r>
            <a:r>
              <a:rPr lang="en-US" sz="2800" b="1" dirty="0" smtClean="0">
                <a:latin typeface="Times New Roman" pitchFamily="18" charset="0"/>
                <a:ea typeface="Times New Roman" pitchFamily="18" charset="0"/>
                <a:cs typeface="Times New Roman" pitchFamily="18" charset="0"/>
              </a:rPr>
              <a:t>Turner, the great English painter had a dog which he loved very much. </a:t>
            </a:r>
            <a:endParaRPr lang="ru-RU" sz="2800" b="1" dirty="0" smtClean="0">
              <a:latin typeface="Times New Roman" pitchFamily="18" charset="0"/>
              <a:ea typeface="Times New Roman" pitchFamily="18" charset="0"/>
              <a:cs typeface="Times New Roman" pitchFamily="18" charset="0"/>
            </a:endParaRPr>
          </a:p>
          <a:p>
            <a:r>
              <a:rPr lang="ru-RU" sz="2800" b="1" dirty="0" smtClean="0">
                <a:latin typeface="Times New Roman" pitchFamily="18" charset="0"/>
                <a:ea typeface="Times New Roman" pitchFamily="18" charset="0"/>
                <a:cs typeface="Times New Roman" pitchFamily="18" charset="0"/>
              </a:rPr>
              <a:t>2.</a:t>
            </a:r>
            <a:r>
              <a:rPr lang="en-US" sz="2800" b="1" dirty="0" smtClean="0">
                <a:latin typeface="Times New Roman" pitchFamily="18" charset="0"/>
                <a:ea typeface="Times New Roman" pitchFamily="18" charset="0"/>
                <a:cs typeface="Times New Roman" pitchFamily="18" charset="0"/>
              </a:rPr>
              <a:t>One day his horse broke a leg. </a:t>
            </a:r>
            <a:endParaRPr lang="ru-RU" sz="2800" b="1" dirty="0" smtClean="0">
              <a:latin typeface="Times New Roman" pitchFamily="18" charset="0"/>
              <a:ea typeface="Times New Roman" pitchFamily="18" charset="0"/>
              <a:cs typeface="Times New Roman" pitchFamily="18" charset="0"/>
            </a:endParaRPr>
          </a:p>
          <a:p>
            <a:pPr lvl="0"/>
            <a:r>
              <a:rPr lang="en-US" sz="2800" b="1" dirty="0" smtClean="0">
                <a:latin typeface="Times New Roman" pitchFamily="18" charset="0"/>
                <a:ea typeface="Times New Roman" pitchFamily="18" charset="0"/>
                <a:cs typeface="Times New Roman" pitchFamily="18" charset="0"/>
              </a:rPr>
              <a:t>3.He sent for the best veterinarian  in London</a:t>
            </a:r>
            <a:r>
              <a:rPr lang="ru-RU" sz="2800" b="1" dirty="0" smtClean="0">
                <a:latin typeface="Times New Roman" pitchFamily="18" charset="0"/>
                <a:ea typeface="Times New Roman" pitchFamily="18" charset="0"/>
                <a:cs typeface="Times New Roman" pitchFamily="18" charset="0"/>
              </a:rPr>
              <a:t>.</a:t>
            </a:r>
          </a:p>
          <a:p>
            <a:pPr lvl="0"/>
            <a:r>
              <a:rPr lang="en-US" sz="2800" b="1" dirty="0" smtClean="0">
                <a:latin typeface="Times New Roman" pitchFamily="18" charset="0"/>
                <a:ea typeface="Times New Roman" pitchFamily="18" charset="0"/>
                <a:cs typeface="Times New Roman" pitchFamily="18" charset="0"/>
              </a:rPr>
              <a:t>4.The doctor was glad to help the dog.</a:t>
            </a:r>
            <a:endParaRPr lang="ru-RU" sz="2800" b="1" dirty="0" smtClean="0">
              <a:latin typeface="Times New Roman" pitchFamily="18" charset="0"/>
              <a:ea typeface="Times New Roman" pitchFamily="18" charset="0"/>
              <a:cs typeface="Times New Roman" pitchFamily="18" charset="0"/>
            </a:endParaRPr>
          </a:p>
          <a:p>
            <a:pPr lvl="0"/>
            <a:r>
              <a:rPr lang="en-US" sz="2800" b="1" dirty="0" smtClean="0">
                <a:latin typeface="Times New Roman" pitchFamily="18" charset="0"/>
                <a:ea typeface="Times New Roman" pitchFamily="18" charset="0"/>
                <a:cs typeface="Times New Roman" pitchFamily="18" charset="0"/>
              </a:rPr>
              <a:t> 5.He did what the painter asked him to do. </a:t>
            </a:r>
            <a:endParaRPr lang="ru-RU" sz="2800" b="1" dirty="0" smtClean="0">
              <a:latin typeface="Times New Roman" pitchFamily="18" charset="0"/>
              <a:ea typeface="Times New Roman" pitchFamily="18" charset="0"/>
              <a:cs typeface="Times New Roman" pitchFamily="18" charset="0"/>
            </a:endParaRPr>
          </a:p>
          <a:p>
            <a:pPr lvl="0"/>
            <a:r>
              <a:rPr lang="en-US" sz="2800" b="1" dirty="0" smtClean="0">
                <a:latin typeface="Times New Roman" pitchFamily="18" charset="0"/>
                <a:ea typeface="Times New Roman" pitchFamily="18" charset="0"/>
                <a:cs typeface="Times New Roman" pitchFamily="18" charset="0"/>
              </a:rPr>
              <a:t>6.Next day the doctor asked Turner to come to his house.</a:t>
            </a:r>
            <a:endParaRPr lang="ru-RU" sz="2800" b="1" dirty="0" smtClean="0">
              <a:latin typeface="Times New Roman" pitchFamily="18" charset="0"/>
              <a:ea typeface="Times New Roman" pitchFamily="18" charset="0"/>
              <a:cs typeface="Times New Roman" pitchFamily="18" charset="0"/>
            </a:endParaRPr>
          </a:p>
          <a:p>
            <a:pPr lvl="0"/>
            <a:r>
              <a:rPr lang="en-US" sz="2800" b="1" dirty="0" smtClean="0">
                <a:latin typeface="Times New Roman" pitchFamily="18" charset="0"/>
                <a:ea typeface="Times New Roman" pitchFamily="18" charset="0"/>
                <a:cs typeface="Times New Roman" pitchFamily="18" charset="0"/>
              </a:rPr>
              <a:t> 7.The doctor wanted  Turner to paint his door.  </a:t>
            </a:r>
            <a:endParaRPr lang="ru-RU" sz="2800" b="1" dirty="0" smtClean="0">
              <a:latin typeface="Times New Roman" pitchFamily="18" charset="0"/>
              <a:ea typeface="Times New Roman" pitchFamily="18" charset="0"/>
              <a:cs typeface="Times New Roman" pitchFamily="18" charset="0"/>
            </a:endParaRPr>
          </a:p>
          <a:p>
            <a:pPr lvl="0"/>
            <a:r>
              <a:rPr lang="en-US" sz="2800" b="1" dirty="0" smtClean="0">
                <a:latin typeface="Times New Roman" pitchFamily="18" charset="0"/>
                <a:ea typeface="Times New Roman" pitchFamily="18" charset="0"/>
                <a:cs typeface="Times New Roman" pitchFamily="18" charset="0"/>
              </a:rPr>
              <a:t>8.Turner was too great a painter for this work.</a:t>
            </a:r>
            <a:endParaRPr lang="ru-RU" sz="2800" b="1" dirty="0" smtClean="0">
              <a:latin typeface="Times New Roman" pitchFamily="18" charset="0"/>
              <a:ea typeface="Times New Roman" pitchFamily="18" charset="0"/>
              <a:cs typeface="Times New Roman" pitchFamily="18" charset="0"/>
            </a:endParaRPr>
          </a:p>
          <a:p>
            <a:pPr lvl="0"/>
            <a:r>
              <a:rPr lang="en-US" sz="2800" b="1" dirty="0" smtClean="0">
                <a:latin typeface="Times New Roman" pitchFamily="18" charset="0"/>
                <a:ea typeface="Times New Roman" pitchFamily="18" charset="0"/>
                <a:cs typeface="Times New Roman" pitchFamily="18" charset="0"/>
              </a:rPr>
              <a:t> 9.To paint his door was so important for the doctor.</a:t>
            </a:r>
            <a:endParaRPr lang="ru-RU" sz="2800" b="1" dirty="0" smtClean="0">
              <a:latin typeface="Times New Roman" pitchFamily="18" charset="0"/>
              <a:cs typeface="Times New Roman" pitchFamily="18" charset="0"/>
            </a:endParaRPr>
          </a:p>
          <a:p>
            <a:endParaRPr lang="ru-RU" sz="2800" dirty="0"/>
          </a:p>
        </p:txBody>
      </p:sp>
      <p:sp>
        <p:nvSpPr>
          <p:cNvPr id="4" name="Прямоугольник 3"/>
          <p:cNvSpPr/>
          <p:nvPr/>
        </p:nvSpPr>
        <p:spPr>
          <a:xfrm>
            <a:off x="395536" y="980728"/>
            <a:ext cx="432048"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5" name="Прямоугольник 4"/>
          <p:cNvSpPr/>
          <p:nvPr/>
        </p:nvSpPr>
        <p:spPr>
          <a:xfrm>
            <a:off x="395536" y="1556792"/>
            <a:ext cx="432048"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6" name="Прямоугольник 5"/>
          <p:cNvSpPr/>
          <p:nvPr/>
        </p:nvSpPr>
        <p:spPr>
          <a:xfrm>
            <a:off x="395536" y="2060848"/>
            <a:ext cx="432048"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7" name="Прямоугольник 6"/>
          <p:cNvSpPr/>
          <p:nvPr/>
        </p:nvSpPr>
        <p:spPr>
          <a:xfrm>
            <a:off x="395536" y="2564904"/>
            <a:ext cx="432048"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8" name="Прямоугольник 7"/>
          <p:cNvSpPr/>
          <p:nvPr/>
        </p:nvSpPr>
        <p:spPr>
          <a:xfrm>
            <a:off x="395536" y="3068960"/>
            <a:ext cx="432048"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9" name="Прямоугольник 8"/>
          <p:cNvSpPr/>
          <p:nvPr/>
        </p:nvSpPr>
        <p:spPr>
          <a:xfrm>
            <a:off x="395536" y="3573016"/>
            <a:ext cx="432048"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10" name="Прямоугольник 9"/>
          <p:cNvSpPr/>
          <p:nvPr/>
        </p:nvSpPr>
        <p:spPr>
          <a:xfrm>
            <a:off x="395536" y="4293096"/>
            <a:ext cx="432048"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11" name="Прямоугольник 10"/>
          <p:cNvSpPr/>
          <p:nvPr/>
        </p:nvSpPr>
        <p:spPr>
          <a:xfrm>
            <a:off x="395536" y="4797152"/>
            <a:ext cx="432048"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12" name="Прямоугольник 11"/>
          <p:cNvSpPr/>
          <p:nvPr/>
        </p:nvSpPr>
        <p:spPr>
          <a:xfrm>
            <a:off x="395536" y="5301208"/>
            <a:ext cx="432048"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p:cTn id="21" dur="10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22" dur="10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7">
                                            <p:txEl>
                                              <p:pRg st="0" end="0"/>
                                            </p:txEl>
                                          </p:spTgt>
                                        </p:tgtEl>
                                        <p:attrNameLst>
                                          <p:attrName>style.visibility</p:attrName>
                                        </p:attrNameLst>
                                      </p:cBhvr>
                                      <p:to>
                                        <p:strVal val="visible"/>
                                      </p:to>
                                    </p:set>
                                    <p:anim calcmode="lin" valueType="num">
                                      <p:cBhvr>
                                        <p:cTn id="28" dur="1000" fill="hold"/>
                                        <p:tgtEl>
                                          <p:spTgt spid="7">
                                            <p:txEl>
                                              <p:pRg st="0" end="0"/>
                                            </p:txEl>
                                          </p:spTgt>
                                        </p:tgtEl>
                                        <p:attrNameLst>
                                          <p:attrName>ppt_x</p:attrName>
                                        </p:attrNameLst>
                                      </p:cBhvr>
                                      <p:tavLst>
                                        <p:tav tm="0">
                                          <p:val>
                                            <p:strVal val="#ppt_x-.2"/>
                                          </p:val>
                                        </p:tav>
                                        <p:tav tm="100000">
                                          <p:val>
                                            <p:strVal val="#ppt_x"/>
                                          </p:val>
                                        </p:tav>
                                      </p:tavLst>
                                    </p:anim>
                                    <p:anim calcmode="lin" valueType="num">
                                      <p:cBhvr>
                                        <p:cTn id="29" dur="1000" fill="hold"/>
                                        <p:tgtEl>
                                          <p:spTgt spid="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 calcmode="lin" valueType="num">
                                      <p:cBhvr>
                                        <p:cTn id="35" dur="1000" fill="hold"/>
                                        <p:tgtEl>
                                          <p:spTgt spid="8">
                                            <p:txEl>
                                              <p:pRg st="0" end="0"/>
                                            </p:txEl>
                                          </p:spTgt>
                                        </p:tgtEl>
                                        <p:attrNameLst>
                                          <p:attrName>ppt_x</p:attrName>
                                        </p:attrNameLst>
                                      </p:cBhvr>
                                      <p:tavLst>
                                        <p:tav tm="0">
                                          <p:val>
                                            <p:strVal val="#ppt_x-.2"/>
                                          </p:val>
                                        </p:tav>
                                        <p:tav tm="100000">
                                          <p:val>
                                            <p:strVal val="#ppt_x"/>
                                          </p:val>
                                        </p:tav>
                                      </p:tavLst>
                                    </p:anim>
                                    <p:anim calcmode="lin" valueType="num">
                                      <p:cBhvr>
                                        <p:cTn id="36" dur="1000" fill="hold"/>
                                        <p:tgtEl>
                                          <p:spTgt spid="8">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8">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 calcmode="lin" valueType="num">
                                      <p:cBhvr>
                                        <p:cTn id="42" dur="1000" fill="hold"/>
                                        <p:tgtEl>
                                          <p:spTgt spid="9">
                                            <p:txEl>
                                              <p:pRg st="0" end="0"/>
                                            </p:txEl>
                                          </p:spTgt>
                                        </p:tgtEl>
                                        <p:attrNameLst>
                                          <p:attrName>ppt_x</p:attrName>
                                        </p:attrNameLst>
                                      </p:cBhvr>
                                      <p:tavLst>
                                        <p:tav tm="0">
                                          <p:val>
                                            <p:strVal val="#ppt_x-.2"/>
                                          </p:val>
                                        </p:tav>
                                        <p:tav tm="100000">
                                          <p:val>
                                            <p:strVal val="#ppt_x"/>
                                          </p:val>
                                        </p:tav>
                                      </p:tavLst>
                                    </p:anim>
                                    <p:anim calcmode="lin" valueType="num">
                                      <p:cBhvr>
                                        <p:cTn id="43" dur="1000" fill="hold"/>
                                        <p:tgtEl>
                                          <p:spTgt spid="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9">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10">
                                            <p:txEl>
                                              <p:pRg st="0" end="0"/>
                                            </p:txEl>
                                          </p:spTgt>
                                        </p:tgtEl>
                                        <p:attrNameLst>
                                          <p:attrName>style.visibility</p:attrName>
                                        </p:attrNameLst>
                                      </p:cBhvr>
                                      <p:to>
                                        <p:strVal val="visible"/>
                                      </p:to>
                                    </p:set>
                                    <p:anim calcmode="lin" valueType="num">
                                      <p:cBhvr>
                                        <p:cTn id="49" dur="1000" fill="hold"/>
                                        <p:tgtEl>
                                          <p:spTgt spid="10">
                                            <p:txEl>
                                              <p:pRg st="0" end="0"/>
                                            </p:txEl>
                                          </p:spTgt>
                                        </p:tgtEl>
                                        <p:attrNameLst>
                                          <p:attrName>ppt_x</p:attrName>
                                        </p:attrNameLst>
                                      </p:cBhvr>
                                      <p:tavLst>
                                        <p:tav tm="0">
                                          <p:val>
                                            <p:strVal val="#ppt_x-.2"/>
                                          </p:val>
                                        </p:tav>
                                        <p:tav tm="100000">
                                          <p:val>
                                            <p:strVal val="#ppt_x"/>
                                          </p:val>
                                        </p:tav>
                                      </p:tavLst>
                                    </p:anim>
                                    <p:anim calcmode="lin" valueType="num">
                                      <p:cBhvr>
                                        <p:cTn id="50" dur="1000" fill="hold"/>
                                        <p:tgtEl>
                                          <p:spTgt spid="10">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0">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11">
                                            <p:txEl>
                                              <p:pRg st="0" end="0"/>
                                            </p:txEl>
                                          </p:spTgt>
                                        </p:tgtEl>
                                        <p:attrNameLst>
                                          <p:attrName>style.visibility</p:attrName>
                                        </p:attrNameLst>
                                      </p:cBhvr>
                                      <p:to>
                                        <p:strVal val="visible"/>
                                      </p:to>
                                    </p:set>
                                    <p:anim calcmode="lin" valueType="num">
                                      <p:cBhvr>
                                        <p:cTn id="56" dur="1000" fill="hold"/>
                                        <p:tgtEl>
                                          <p:spTgt spid="11">
                                            <p:txEl>
                                              <p:pRg st="0" end="0"/>
                                            </p:txEl>
                                          </p:spTgt>
                                        </p:tgtEl>
                                        <p:attrNameLst>
                                          <p:attrName>ppt_x</p:attrName>
                                        </p:attrNameLst>
                                      </p:cBhvr>
                                      <p:tavLst>
                                        <p:tav tm="0">
                                          <p:val>
                                            <p:strVal val="#ppt_x-.2"/>
                                          </p:val>
                                        </p:tav>
                                        <p:tav tm="100000">
                                          <p:val>
                                            <p:strVal val="#ppt_x"/>
                                          </p:val>
                                        </p:tav>
                                      </p:tavLst>
                                    </p:anim>
                                    <p:anim calcmode="lin" valueType="num">
                                      <p:cBhvr>
                                        <p:cTn id="57" dur="1000" fill="hold"/>
                                        <p:tgtEl>
                                          <p:spTgt spid="1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nodeType="clickEffect">
                                  <p:stCondLst>
                                    <p:cond delay="0"/>
                                  </p:stCondLst>
                                  <p:childTnLst>
                                    <p:set>
                                      <p:cBhvr>
                                        <p:cTn id="62" dur="1" fill="hold">
                                          <p:stCondLst>
                                            <p:cond delay="0"/>
                                          </p:stCondLst>
                                        </p:cTn>
                                        <p:tgtEl>
                                          <p:spTgt spid="12">
                                            <p:txEl>
                                              <p:pRg st="0" end="0"/>
                                            </p:txEl>
                                          </p:spTgt>
                                        </p:tgtEl>
                                        <p:attrNameLst>
                                          <p:attrName>style.visibility</p:attrName>
                                        </p:attrNameLst>
                                      </p:cBhvr>
                                      <p:to>
                                        <p:strVal val="visible"/>
                                      </p:to>
                                    </p:set>
                                    <p:anim calcmode="lin" valueType="num">
                                      <p:cBhvr>
                                        <p:cTn id="63" dur="1000" fill="hold"/>
                                        <p:tgtEl>
                                          <p:spTgt spid="12">
                                            <p:txEl>
                                              <p:pRg st="0" end="0"/>
                                            </p:txEl>
                                          </p:spTgt>
                                        </p:tgtEl>
                                        <p:attrNameLst>
                                          <p:attrName>ppt_x</p:attrName>
                                        </p:attrNameLst>
                                      </p:cBhvr>
                                      <p:tavLst>
                                        <p:tav tm="0">
                                          <p:val>
                                            <p:strVal val="#ppt_x-.2"/>
                                          </p:val>
                                        </p:tav>
                                        <p:tav tm="100000">
                                          <p:val>
                                            <p:strVal val="#ppt_x"/>
                                          </p:val>
                                        </p:tav>
                                      </p:tavLst>
                                    </p:anim>
                                    <p:anim calcmode="lin" valueType="num">
                                      <p:cBhvr>
                                        <p:cTn id="64" dur="1000" fill="hold"/>
                                        <p:tgtEl>
                                          <p:spTgt spid="1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65" dur="10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251520" y="260648"/>
            <a:ext cx="889248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en-US" sz="32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Text 6.</a:t>
            </a:r>
            <a:endParaRPr kumimoji="0" lang="ru-RU" sz="32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32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“London Zoo”</a:t>
            </a:r>
            <a:endParaRPr kumimoji="0" lang="ru-RU" sz="32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32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К</a:t>
            </a:r>
            <a:r>
              <a:rPr kumimoji="0" lang="en-US" sz="32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32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разделу</a:t>
            </a:r>
            <a:r>
              <a:rPr kumimoji="0" lang="en-US" sz="32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6 “Animals In Our Life.”</a:t>
            </a:r>
            <a:endParaRPr kumimoji="0" lang="ru-RU" sz="32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Many years ago the London Zoo had a young elephant from Africa. The elephant was very small. His name was Jumbo. A man looked after him. His name was Scott. The elephant grew very quickly. Soon he learned to carry people on his back. Children liked to sit on the little benches which he carried on his back. The people of London knew Jumbo and liked him.</a:t>
            </a:r>
            <a:endParaRPr kumimoji="0" lang="ru-RU" sz="3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179512" y="-20375"/>
            <a:ext cx="8568952"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en-US" sz="32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Text 6.</a:t>
            </a:r>
            <a:endParaRPr kumimoji="0" lang="ru-RU" sz="32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32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“London Zoo”</a:t>
            </a:r>
            <a:endParaRPr kumimoji="0" lang="ru-RU" sz="32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One day a rich American saw Jumbo. He wanted to buy him and take him to America to show Jumbo in the circus there and to make a lot of money.</a:t>
            </a:r>
            <a:endParaRPr kumimoji="0" lang="ru-RU" sz="32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He paid the London Zoo two thousand dollars for Jumbo. When the people of London heard about it, they wrote letters and articles to newspapers and organized meeting of protest. They did not want Jumbo to go to America.  But nothing helped. Scott began to prepare to go to America with Jumbo to look after him there.</a:t>
            </a:r>
            <a:endParaRPr kumimoji="0" lang="ru-RU" sz="3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95536" y="-51152"/>
            <a:ext cx="8352928"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Text 6.</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“London Zoo”</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When the elephant came out of the Zoo, he lay down in the street and did not want to get up.  Many times Scott told him to get up. When at last he got up, they began to walk to the port of London. Many people stood in the street and watched. There were meetings of protest in the streets, squares and at the Port. The people wanted Jumbo to stay in the London Zoo.</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But Jumbo and Scott went to America on a ship. In America Jumbo was a circus elephant. He learned to carry things from one place to another and he danced. The American also liked Jumbo.</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323528" y="192677"/>
            <a:ext cx="8424936"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Text 1.</a:t>
            </a:r>
            <a:endParaRPr kumimoji="0" lang="ru-RU" sz="2800" b="1"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“A Cleaver Salesman”</a:t>
            </a:r>
            <a:endParaRPr kumimoji="0" lang="ru-RU" sz="2800" b="1"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Данный текст предлагается для чтения к разделу 8 “</a:t>
            </a: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We have a lot in common</a:t>
            </a:r>
            <a:r>
              <a:rPr kumimoji="0" lang="ru-RU"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a:t>
            </a:r>
            <a:endParaRPr lang="ru-RU" sz="2800" b="1" i="1" dirty="0">
              <a:solidFill>
                <a:srgbClr val="C00000"/>
              </a:solidFill>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Mr. </a:t>
            </a:r>
            <a:r>
              <a:rPr kumimoji="0" lang="en-US" sz="28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Boxell</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lived at 5 Central Road in a little town in the North of England. He was a tall fair-haired man with dark eyes on his round pleasant face. Mr. </a:t>
            </a:r>
            <a:r>
              <a:rPr kumimoji="0" lang="en-US" sz="28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Boxell</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was a salesman.</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One Thursday when Tom was in his shop a short man walked in and asked for an expensive pair of shoes.  There  was something dangerous  in the man’s unfriendly eyes. It  was Brooks, the burglar. Tom knew that the police wanted him very much. </a:t>
            </a:r>
            <a:endParaRPr kumimoji="0" lang="en-US"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523220"/>
          </a:xfrm>
          <a:prstGeom prst="rect">
            <a:avLst/>
          </a:prstGeom>
        </p:spPr>
        <p:txBody>
          <a:bodyPr wrap="square">
            <a:spAutoFit/>
          </a:bodyPr>
          <a:lstStyle/>
          <a:p>
            <a:r>
              <a:rPr lang="en-US" sz="2800" b="1" i="1" dirty="0" smtClean="0">
                <a:solidFill>
                  <a:srgbClr val="C00000"/>
                </a:solidFill>
                <a:latin typeface="Times New Roman" pitchFamily="18" charset="0"/>
                <a:ea typeface="Times New Roman" pitchFamily="18" charset="0"/>
                <a:cs typeface="Times New Roman" pitchFamily="18" charset="0"/>
              </a:rPr>
              <a:t>Decide  whether the following sentences are true or false.</a:t>
            </a:r>
            <a:endParaRPr lang="ru-RU" sz="2800" b="1" i="1" dirty="0" smtClean="0">
              <a:solidFill>
                <a:srgbClr val="C00000"/>
              </a:solidFill>
              <a:latin typeface="Times New Roman" pitchFamily="18" charset="0"/>
              <a:cs typeface="Times New Roman" pitchFamily="18" charset="0"/>
            </a:endParaRPr>
          </a:p>
        </p:txBody>
      </p:sp>
      <p:sp>
        <p:nvSpPr>
          <p:cNvPr id="3" name="Прямоугольник 2"/>
          <p:cNvSpPr/>
          <p:nvPr/>
        </p:nvSpPr>
        <p:spPr>
          <a:xfrm>
            <a:off x="539552" y="548680"/>
            <a:ext cx="8604448" cy="6740307"/>
          </a:xfrm>
          <a:prstGeom prst="rect">
            <a:avLst/>
          </a:prstGeom>
        </p:spPr>
        <p:txBody>
          <a:bodyPr wrap="square">
            <a:spAutoFit/>
          </a:bodyPr>
          <a:lstStyle/>
          <a:p>
            <a:pPr lvl="0" eaLnBrk="0" fontAlgn="base" hangingPunct="0">
              <a:spcBef>
                <a:spcPct val="0"/>
              </a:spcBef>
              <a:spcAft>
                <a:spcPct val="0"/>
              </a:spcAft>
            </a:pPr>
            <a:r>
              <a:rPr lang="en-US" sz="2400" b="1" dirty="0" smtClean="0">
                <a:latin typeface="Times New Roman" pitchFamily="18" charset="0"/>
                <a:ea typeface="Times New Roman" pitchFamily="18" charset="0"/>
                <a:cs typeface="Times New Roman" pitchFamily="18" charset="0"/>
              </a:rPr>
              <a:t>1.Ten  years ago the London Zoo had a young elephant from Africa.</a:t>
            </a:r>
            <a:endParaRPr lang="ru-RU" sz="2400" b="1" dirty="0" smtClean="0">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en-US" sz="2400" b="1" dirty="0" smtClean="0">
                <a:latin typeface="Times New Roman" pitchFamily="18" charset="0"/>
                <a:ea typeface="Times New Roman" pitchFamily="18" charset="0"/>
                <a:cs typeface="Times New Roman" pitchFamily="18" charset="0"/>
              </a:rPr>
              <a:t> 2.Soon he learned to carry people on his back.</a:t>
            </a:r>
            <a:endParaRPr lang="ru-RU" sz="2400" b="1" dirty="0" smtClean="0">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en-US" sz="2400" b="1" dirty="0" smtClean="0">
                <a:latin typeface="Times New Roman" pitchFamily="18" charset="0"/>
                <a:ea typeface="Times New Roman" pitchFamily="18" charset="0"/>
                <a:cs typeface="Times New Roman" pitchFamily="18" charset="0"/>
              </a:rPr>
              <a:t> 3.Boys liked to sit on the little benches which he carried on his back. </a:t>
            </a:r>
            <a:endParaRPr lang="ru-RU" sz="2400" b="1" dirty="0" smtClean="0">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en-US" sz="2400" b="1" dirty="0" smtClean="0">
                <a:latin typeface="Times New Roman" pitchFamily="18" charset="0"/>
                <a:ea typeface="Times New Roman" pitchFamily="18" charset="0"/>
                <a:cs typeface="Times New Roman" pitchFamily="18" charset="0"/>
              </a:rPr>
              <a:t>4.The people of London knew Jumbo and liked him. </a:t>
            </a:r>
            <a:endParaRPr lang="ru-RU" sz="2400" b="1" dirty="0" smtClean="0">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en-US" sz="2400" b="1" dirty="0" smtClean="0">
                <a:latin typeface="Times New Roman" pitchFamily="18" charset="0"/>
                <a:ea typeface="Times New Roman" pitchFamily="18" charset="0"/>
                <a:cs typeface="Times New Roman" pitchFamily="18" charset="0"/>
              </a:rPr>
              <a:t>5. A rich American  wanted to buy him and take him to France</a:t>
            </a:r>
            <a:r>
              <a:rPr lang="ru-RU" sz="2400" b="1" dirty="0" smtClean="0">
                <a:latin typeface="Times New Roman" pitchFamily="18" charset="0"/>
                <a:ea typeface="Times New Roman" pitchFamily="18" charset="0"/>
                <a:cs typeface="Times New Roman" pitchFamily="18" charset="0"/>
              </a:rPr>
              <a:t>.</a:t>
            </a:r>
            <a:endParaRPr lang="ru-RU" sz="2400" b="1" dirty="0" smtClean="0">
              <a:latin typeface="Times New Roman" pitchFamily="18" charset="0"/>
              <a:cs typeface="Times New Roman" pitchFamily="18" charset="0"/>
            </a:endParaRPr>
          </a:p>
          <a:p>
            <a:pPr lvl="0" eaLnBrk="0" fontAlgn="base" hangingPunct="0">
              <a:spcBef>
                <a:spcPct val="0"/>
              </a:spcBef>
              <a:spcAft>
                <a:spcPct val="0"/>
              </a:spcAft>
            </a:pPr>
            <a:r>
              <a:rPr lang="en-US" sz="2400" b="1" dirty="0" smtClean="0">
                <a:latin typeface="Times New Roman" pitchFamily="18" charset="0"/>
                <a:ea typeface="Times New Roman" pitchFamily="18" charset="0"/>
                <a:cs typeface="Times New Roman" pitchFamily="18" charset="0"/>
              </a:rPr>
              <a:t>6.He paid the London Zoo five thousand dollars for Jumbo. 7.When the people of London heard about it, they organized meeting of protest. </a:t>
            </a:r>
          </a:p>
          <a:p>
            <a:pPr lvl="0" eaLnBrk="0" fontAlgn="base" hangingPunct="0">
              <a:spcBef>
                <a:spcPct val="0"/>
              </a:spcBef>
              <a:spcAft>
                <a:spcPct val="0"/>
              </a:spcAft>
            </a:pPr>
            <a:r>
              <a:rPr lang="en-US" sz="2400" b="1" dirty="0" smtClean="0">
                <a:latin typeface="Times New Roman" pitchFamily="18" charset="0"/>
                <a:ea typeface="Times New Roman" pitchFamily="18" charset="0"/>
                <a:cs typeface="Times New Roman" pitchFamily="18" charset="0"/>
              </a:rPr>
              <a:t>8.When the elephant came out of the Zoo, he lay down in the street and did not want to get up. </a:t>
            </a:r>
          </a:p>
          <a:p>
            <a:pPr lvl="0" eaLnBrk="0" fontAlgn="base" hangingPunct="0">
              <a:spcBef>
                <a:spcPct val="0"/>
              </a:spcBef>
              <a:spcAft>
                <a:spcPct val="0"/>
              </a:spcAft>
            </a:pPr>
            <a:r>
              <a:rPr lang="en-US" sz="2400" b="1" dirty="0" smtClean="0">
                <a:latin typeface="Times New Roman" pitchFamily="18" charset="0"/>
                <a:ea typeface="Times New Roman" pitchFamily="18" charset="0"/>
                <a:cs typeface="Times New Roman" pitchFamily="18" charset="0"/>
              </a:rPr>
              <a:t>9.Many people stood in the street and watched. </a:t>
            </a:r>
            <a:endParaRPr lang="ru-RU" sz="2400" b="1" dirty="0" smtClean="0">
              <a:latin typeface="Times New Roman" pitchFamily="18" charset="0"/>
              <a:cs typeface="Times New Roman" pitchFamily="18" charset="0"/>
            </a:endParaRPr>
          </a:p>
          <a:p>
            <a:pPr lvl="0" eaLnBrk="0" fontAlgn="base" hangingPunct="0">
              <a:spcBef>
                <a:spcPct val="0"/>
              </a:spcBef>
              <a:spcAft>
                <a:spcPct val="0"/>
              </a:spcAft>
            </a:pPr>
            <a:r>
              <a:rPr lang="en-US" sz="2400" b="1" dirty="0" smtClean="0">
                <a:latin typeface="Times New Roman" pitchFamily="18" charset="0"/>
                <a:ea typeface="Times New Roman" pitchFamily="18" charset="0"/>
                <a:cs typeface="Times New Roman" pitchFamily="18" charset="0"/>
              </a:rPr>
              <a:t>10. But Jumbo and Scott went to America on a plane. </a:t>
            </a:r>
          </a:p>
          <a:p>
            <a:pPr lvl="0" eaLnBrk="0" fontAlgn="base" hangingPunct="0">
              <a:spcBef>
                <a:spcPct val="0"/>
              </a:spcBef>
              <a:spcAft>
                <a:spcPct val="0"/>
              </a:spcAft>
            </a:pPr>
            <a:r>
              <a:rPr lang="en-US" sz="2400" b="1" dirty="0" smtClean="0">
                <a:latin typeface="Times New Roman" pitchFamily="18" charset="0"/>
                <a:ea typeface="Times New Roman" pitchFamily="18" charset="0"/>
                <a:cs typeface="Times New Roman" pitchFamily="18" charset="0"/>
              </a:rPr>
              <a:t>11.In France Jumbo was a circus elephant. </a:t>
            </a:r>
          </a:p>
          <a:p>
            <a:pPr lvl="0" eaLnBrk="0" fontAlgn="base" hangingPunct="0">
              <a:spcBef>
                <a:spcPct val="0"/>
              </a:spcBef>
              <a:spcAft>
                <a:spcPct val="0"/>
              </a:spcAft>
            </a:pPr>
            <a:r>
              <a:rPr lang="en-US" sz="2400" b="1" dirty="0" smtClean="0">
                <a:latin typeface="Times New Roman" pitchFamily="18" charset="0"/>
                <a:ea typeface="Times New Roman" pitchFamily="18" charset="0"/>
                <a:cs typeface="Times New Roman" pitchFamily="18" charset="0"/>
              </a:rPr>
              <a:t>12.The American also liked Jumbo.</a:t>
            </a:r>
            <a:endParaRPr lang="ru-RU" sz="2400" b="1" dirty="0" smtClean="0">
              <a:latin typeface="Times New Roman" pitchFamily="18" charset="0"/>
              <a:cs typeface="Times New Roman" pitchFamily="18" charset="0"/>
            </a:endParaRPr>
          </a:p>
          <a:p>
            <a:pPr lvl="0" eaLnBrk="0" fontAlgn="base" hangingPunct="0">
              <a:spcBef>
                <a:spcPct val="0"/>
              </a:spcBef>
              <a:spcAft>
                <a:spcPct val="0"/>
              </a:spcAft>
            </a:pPr>
            <a:endParaRPr lang="ru-RU" sz="2400" b="1" dirty="0" smtClean="0">
              <a:latin typeface="Times New Roman" pitchFamily="18" charset="0"/>
              <a:cs typeface="Times New Roman" pitchFamily="18" charset="0"/>
            </a:endParaRPr>
          </a:p>
          <a:p>
            <a:pPr lvl="0" eaLnBrk="0" fontAlgn="base" hangingPunct="0">
              <a:spcBef>
                <a:spcPct val="0"/>
              </a:spcBef>
              <a:spcAft>
                <a:spcPct val="0"/>
              </a:spcAft>
            </a:pPr>
            <a:endParaRPr lang="ru-RU" sz="2400" b="1" dirty="0" smtClean="0">
              <a:latin typeface="Times New Roman" pitchFamily="18" charset="0"/>
              <a:cs typeface="Times New Roman" pitchFamily="18" charset="0"/>
            </a:endParaRPr>
          </a:p>
        </p:txBody>
      </p:sp>
      <p:sp>
        <p:nvSpPr>
          <p:cNvPr id="4" name="Прямоугольник 3"/>
          <p:cNvSpPr/>
          <p:nvPr/>
        </p:nvSpPr>
        <p:spPr>
          <a:xfrm>
            <a:off x="0" y="620688"/>
            <a:ext cx="43204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5" name="Прямоугольник 4"/>
          <p:cNvSpPr/>
          <p:nvPr/>
        </p:nvSpPr>
        <p:spPr>
          <a:xfrm>
            <a:off x="0" y="1628800"/>
            <a:ext cx="43204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6" name="Прямоугольник 5"/>
          <p:cNvSpPr/>
          <p:nvPr/>
        </p:nvSpPr>
        <p:spPr>
          <a:xfrm>
            <a:off x="0" y="1268760"/>
            <a:ext cx="43204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7" name="Прямоугольник 6"/>
          <p:cNvSpPr/>
          <p:nvPr/>
        </p:nvSpPr>
        <p:spPr>
          <a:xfrm>
            <a:off x="0" y="2420888"/>
            <a:ext cx="432048"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8" name="Прямоугольник 7"/>
          <p:cNvSpPr/>
          <p:nvPr/>
        </p:nvSpPr>
        <p:spPr>
          <a:xfrm>
            <a:off x="0" y="2780928"/>
            <a:ext cx="43204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9" name="Прямоугольник 8"/>
          <p:cNvSpPr/>
          <p:nvPr/>
        </p:nvSpPr>
        <p:spPr>
          <a:xfrm>
            <a:off x="0" y="3140968"/>
            <a:ext cx="43204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10" name="Прямоугольник 9"/>
          <p:cNvSpPr/>
          <p:nvPr/>
        </p:nvSpPr>
        <p:spPr>
          <a:xfrm>
            <a:off x="0" y="3501008"/>
            <a:ext cx="432048"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11" name="Прямоугольник 10"/>
          <p:cNvSpPr/>
          <p:nvPr/>
        </p:nvSpPr>
        <p:spPr>
          <a:xfrm>
            <a:off x="0" y="4293096"/>
            <a:ext cx="432048"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12" name="Прямоугольник 11"/>
          <p:cNvSpPr/>
          <p:nvPr/>
        </p:nvSpPr>
        <p:spPr>
          <a:xfrm>
            <a:off x="0" y="5013176"/>
            <a:ext cx="43204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13" name="Прямоугольник 12"/>
          <p:cNvSpPr/>
          <p:nvPr/>
        </p:nvSpPr>
        <p:spPr>
          <a:xfrm>
            <a:off x="0" y="5373216"/>
            <a:ext cx="43204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14" name="Прямоугольник 13"/>
          <p:cNvSpPr/>
          <p:nvPr/>
        </p:nvSpPr>
        <p:spPr>
          <a:xfrm>
            <a:off x="0" y="5733256"/>
            <a:ext cx="43204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15" name="Прямоугольник 14"/>
          <p:cNvSpPr/>
          <p:nvPr/>
        </p:nvSpPr>
        <p:spPr>
          <a:xfrm>
            <a:off x="0" y="6093296"/>
            <a:ext cx="43204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10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p:cTn id="21"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22"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7">
                                            <p:txEl>
                                              <p:pRg st="0" end="0"/>
                                            </p:txEl>
                                          </p:spTgt>
                                        </p:tgtEl>
                                        <p:attrNameLst>
                                          <p:attrName>style.visibility</p:attrName>
                                        </p:attrNameLst>
                                      </p:cBhvr>
                                      <p:to>
                                        <p:strVal val="visible"/>
                                      </p:to>
                                    </p:set>
                                    <p:anim calcmode="lin" valueType="num">
                                      <p:cBhvr>
                                        <p:cTn id="28" dur="1000" fill="hold"/>
                                        <p:tgtEl>
                                          <p:spTgt spid="7">
                                            <p:txEl>
                                              <p:pRg st="0" end="0"/>
                                            </p:txEl>
                                          </p:spTgt>
                                        </p:tgtEl>
                                        <p:attrNameLst>
                                          <p:attrName>ppt_x</p:attrName>
                                        </p:attrNameLst>
                                      </p:cBhvr>
                                      <p:tavLst>
                                        <p:tav tm="0">
                                          <p:val>
                                            <p:strVal val="#ppt_x-.2"/>
                                          </p:val>
                                        </p:tav>
                                        <p:tav tm="100000">
                                          <p:val>
                                            <p:strVal val="#ppt_x"/>
                                          </p:val>
                                        </p:tav>
                                      </p:tavLst>
                                    </p:anim>
                                    <p:anim calcmode="lin" valueType="num">
                                      <p:cBhvr>
                                        <p:cTn id="29" dur="1000" fill="hold"/>
                                        <p:tgtEl>
                                          <p:spTgt spid="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 calcmode="lin" valueType="num">
                                      <p:cBhvr>
                                        <p:cTn id="35" dur="1000" fill="hold"/>
                                        <p:tgtEl>
                                          <p:spTgt spid="8">
                                            <p:txEl>
                                              <p:pRg st="0" end="0"/>
                                            </p:txEl>
                                          </p:spTgt>
                                        </p:tgtEl>
                                        <p:attrNameLst>
                                          <p:attrName>ppt_x</p:attrName>
                                        </p:attrNameLst>
                                      </p:cBhvr>
                                      <p:tavLst>
                                        <p:tav tm="0">
                                          <p:val>
                                            <p:strVal val="#ppt_x-.2"/>
                                          </p:val>
                                        </p:tav>
                                        <p:tav tm="100000">
                                          <p:val>
                                            <p:strVal val="#ppt_x"/>
                                          </p:val>
                                        </p:tav>
                                      </p:tavLst>
                                    </p:anim>
                                    <p:anim calcmode="lin" valueType="num">
                                      <p:cBhvr>
                                        <p:cTn id="36" dur="1000" fill="hold"/>
                                        <p:tgtEl>
                                          <p:spTgt spid="8">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8">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 calcmode="lin" valueType="num">
                                      <p:cBhvr>
                                        <p:cTn id="42" dur="1000" fill="hold"/>
                                        <p:tgtEl>
                                          <p:spTgt spid="9">
                                            <p:txEl>
                                              <p:pRg st="0" end="0"/>
                                            </p:txEl>
                                          </p:spTgt>
                                        </p:tgtEl>
                                        <p:attrNameLst>
                                          <p:attrName>ppt_x</p:attrName>
                                        </p:attrNameLst>
                                      </p:cBhvr>
                                      <p:tavLst>
                                        <p:tav tm="0">
                                          <p:val>
                                            <p:strVal val="#ppt_x-.2"/>
                                          </p:val>
                                        </p:tav>
                                        <p:tav tm="100000">
                                          <p:val>
                                            <p:strVal val="#ppt_x"/>
                                          </p:val>
                                        </p:tav>
                                      </p:tavLst>
                                    </p:anim>
                                    <p:anim calcmode="lin" valueType="num">
                                      <p:cBhvr>
                                        <p:cTn id="43" dur="1000" fill="hold"/>
                                        <p:tgtEl>
                                          <p:spTgt spid="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9">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10">
                                            <p:txEl>
                                              <p:pRg st="0" end="0"/>
                                            </p:txEl>
                                          </p:spTgt>
                                        </p:tgtEl>
                                        <p:attrNameLst>
                                          <p:attrName>style.visibility</p:attrName>
                                        </p:attrNameLst>
                                      </p:cBhvr>
                                      <p:to>
                                        <p:strVal val="visible"/>
                                      </p:to>
                                    </p:set>
                                    <p:anim calcmode="lin" valueType="num">
                                      <p:cBhvr>
                                        <p:cTn id="49" dur="1000" fill="hold"/>
                                        <p:tgtEl>
                                          <p:spTgt spid="10">
                                            <p:txEl>
                                              <p:pRg st="0" end="0"/>
                                            </p:txEl>
                                          </p:spTgt>
                                        </p:tgtEl>
                                        <p:attrNameLst>
                                          <p:attrName>ppt_x</p:attrName>
                                        </p:attrNameLst>
                                      </p:cBhvr>
                                      <p:tavLst>
                                        <p:tav tm="0">
                                          <p:val>
                                            <p:strVal val="#ppt_x-.2"/>
                                          </p:val>
                                        </p:tav>
                                        <p:tav tm="100000">
                                          <p:val>
                                            <p:strVal val="#ppt_x"/>
                                          </p:val>
                                        </p:tav>
                                      </p:tavLst>
                                    </p:anim>
                                    <p:anim calcmode="lin" valueType="num">
                                      <p:cBhvr>
                                        <p:cTn id="50" dur="1000" fill="hold"/>
                                        <p:tgtEl>
                                          <p:spTgt spid="10">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0">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11">
                                            <p:txEl>
                                              <p:pRg st="0" end="0"/>
                                            </p:txEl>
                                          </p:spTgt>
                                        </p:tgtEl>
                                        <p:attrNameLst>
                                          <p:attrName>style.visibility</p:attrName>
                                        </p:attrNameLst>
                                      </p:cBhvr>
                                      <p:to>
                                        <p:strVal val="visible"/>
                                      </p:to>
                                    </p:set>
                                    <p:anim calcmode="lin" valueType="num">
                                      <p:cBhvr>
                                        <p:cTn id="56" dur="1000" fill="hold"/>
                                        <p:tgtEl>
                                          <p:spTgt spid="11">
                                            <p:txEl>
                                              <p:pRg st="0" end="0"/>
                                            </p:txEl>
                                          </p:spTgt>
                                        </p:tgtEl>
                                        <p:attrNameLst>
                                          <p:attrName>ppt_x</p:attrName>
                                        </p:attrNameLst>
                                      </p:cBhvr>
                                      <p:tavLst>
                                        <p:tav tm="0">
                                          <p:val>
                                            <p:strVal val="#ppt_x-.2"/>
                                          </p:val>
                                        </p:tav>
                                        <p:tav tm="100000">
                                          <p:val>
                                            <p:strVal val="#ppt_x"/>
                                          </p:val>
                                        </p:tav>
                                      </p:tavLst>
                                    </p:anim>
                                    <p:anim calcmode="lin" valueType="num">
                                      <p:cBhvr>
                                        <p:cTn id="57" dur="1000" fill="hold"/>
                                        <p:tgtEl>
                                          <p:spTgt spid="1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nodeType="clickEffect">
                                  <p:stCondLst>
                                    <p:cond delay="0"/>
                                  </p:stCondLst>
                                  <p:childTnLst>
                                    <p:set>
                                      <p:cBhvr>
                                        <p:cTn id="62" dur="1" fill="hold">
                                          <p:stCondLst>
                                            <p:cond delay="0"/>
                                          </p:stCondLst>
                                        </p:cTn>
                                        <p:tgtEl>
                                          <p:spTgt spid="12">
                                            <p:txEl>
                                              <p:pRg st="0" end="0"/>
                                            </p:txEl>
                                          </p:spTgt>
                                        </p:tgtEl>
                                        <p:attrNameLst>
                                          <p:attrName>style.visibility</p:attrName>
                                        </p:attrNameLst>
                                      </p:cBhvr>
                                      <p:to>
                                        <p:strVal val="visible"/>
                                      </p:to>
                                    </p:set>
                                    <p:anim calcmode="lin" valueType="num">
                                      <p:cBhvr>
                                        <p:cTn id="63" dur="1000" fill="hold"/>
                                        <p:tgtEl>
                                          <p:spTgt spid="12">
                                            <p:txEl>
                                              <p:pRg st="0" end="0"/>
                                            </p:txEl>
                                          </p:spTgt>
                                        </p:tgtEl>
                                        <p:attrNameLst>
                                          <p:attrName>ppt_x</p:attrName>
                                        </p:attrNameLst>
                                      </p:cBhvr>
                                      <p:tavLst>
                                        <p:tav tm="0">
                                          <p:val>
                                            <p:strVal val="#ppt_x-.2"/>
                                          </p:val>
                                        </p:tav>
                                        <p:tav tm="100000">
                                          <p:val>
                                            <p:strVal val="#ppt_x"/>
                                          </p:val>
                                        </p:tav>
                                      </p:tavLst>
                                    </p:anim>
                                    <p:anim calcmode="lin" valueType="num">
                                      <p:cBhvr>
                                        <p:cTn id="64" dur="1000" fill="hold"/>
                                        <p:tgtEl>
                                          <p:spTgt spid="1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65" dur="1000"/>
                                        <p:tgtEl>
                                          <p:spTgt spid="12">
                                            <p:txEl>
                                              <p:pRg st="0" end="0"/>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9" presetClass="entr" presetSubtype="0" fill="hold" nodeType="clickEffect">
                                  <p:stCondLst>
                                    <p:cond delay="0"/>
                                  </p:stCondLst>
                                  <p:childTnLst>
                                    <p:set>
                                      <p:cBhvr>
                                        <p:cTn id="69" dur="1" fill="hold">
                                          <p:stCondLst>
                                            <p:cond delay="0"/>
                                          </p:stCondLst>
                                        </p:cTn>
                                        <p:tgtEl>
                                          <p:spTgt spid="13">
                                            <p:txEl>
                                              <p:pRg st="0" end="0"/>
                                            </p:txEl>
                                          </p:spTgt>
                                        </p:tgtEl>
                                        <p:attrNameLst>
                                          <p:attrName>style.visibility</p:attrName>
                                        </p:attrNameLst>
                                      </p:cBhvr>
                                      <p:to>
                                        <p:strVal val="visible"/>
                                      </p:to>
                                    </p:set>
                                    <p:anim calcmode="lin" valueType="num">
                                      <p:cBhvr>
                                        <p:cTn id="70" dur="1000" fill="hold"/>
                                        <p:tgtEl>
                                          <p:spTgt spid="13">
                                            <p:txEl>
                                              <p:pRg st="0" end="0"/>
                                            </p:txEl>
                                          </p:spTgt>
                                        </p:tgtEl>
                                        <p:attrNameLst>
                                          <p:attrName>ppt_x</p:attrName>
                                        </p:attrNameLst>
                                      </p:cBhvr>
                                      <p:tavLst>
                                        <p:tav tm="0">
                                          <p:val>
                                            <p:strVal val="#ppt_x-.2"/>
                                          </p:val>
                                        </p:tav>
                                        <p:tav tm="100000">
                                          <p:val>
                                            <p:strVal val="#ppt_x"/>
                                          </p:val>
                                        </p:tav>
                                      </p:tavLst>
                                    </p:anim>
                                    <p:anim calcmode="lin" valueType="num">
                                      <p:cBhvr>
                                        <p:cTn id="71" dur="1000" fill="hold"/>
                                        <p:tgtEl>
                                          <p:spTgt spid="1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72" dur="1000"/>
                                        <p:tgtEl>
                                          <p:spTgt spid="13">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9" presetClass="entr" presetSubtype="0" fill="hold" nodeType="clickEffect">
                                  <p:stCondLst>
                                    <p:cond delay="0"/>
                                  </p:stCondLst>
                                  <p:childTnLst>
                                    <p:set>
                                      <p:cBhvr>
                                        <p:cTn id="76" dur="1" fill="hold">
                                          <p:stCondLst>
                                            <p:cond delay="0"/>
                                          </p:stCondLst>
                                        </p:cTn>
                                        <p:tgtEl>
                                          <p:spTgt spid="14">
                                            <p:txEl>
                                              <p:pRg st="0" end="0"/>
                                            </p:txEl>
                                          </p:spTgt>
                                        </p:tgtEl>
                                        <p:attrNameLst>
                                          <p:attrName>style.visibility</p:attrName>
                                        </p:attrNameLst>
                                      </p:cBhvr>
                                      <p:to>
                                        <p:strVal val="visible"/>
                                      </p:to>
                                    </p:set>
                                    <p:anim calcmode="lin" valueType="num">
                                      <p:cBhvr>
                                        <p:cTn id="77" dur="1000" fill="hold"/>
                                        <p:tgtEl>
                                          <p:spTgt spid="14">
                                            <p:txEl>
                                              <p:pRg st="0" end="0"/>
                                            </p:txEl>
                                          </p:spTgt>
                                        </p:tgtEl>
                                        <p:attrNameLst>
                                          <p:attrName>ppt_x</p:attrName>
                                        </p:attrNameLst>
                                      </p:cBhvr>
                                      <p:tavLst>
                                        <p:tav tm="0">
                                          <p:val>
                                            <p:strVal val="#ppt_x-.2"/>
                                          </p:val>
                                        </p:tav>
                                        <p:tav tm="100000">
                                          <p:val>
                                            <p:strVal val="#ppt_x"/>
                                          </p:val>
                                        </p:tav>
                                      </p:tavLst>
                                    </p:anim>
                                    <p:anim calcmode="lin" valueType="num">
                                      <p:cBhvr>
                                        <p:cTn id="78" dur="1000" fill="hold"/>
                                        <p:tgtEl>
                                          <p:spTgt spid="1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79" dur="1000"/>
                                        <p:tgtEl>
                                          <p:spTgt spid="14">
                                            <p:txEl>
                                              <p:pRg st="0" end="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29" presetClass="entr" presetSubtype="0" fill="hold" nodeType="clickEffect">
                                  <p:stCondLst>
                                    <p:cond delay="0"/>
                                  </p:stCondLst>
                                  <p:childTnLst>
                                    <p:set>
                                      <p:cBhvr>
                                        <p:cTn id="83" dur="1" fill="hold">
                                          <p:stCondLst>
                                            <p:cond delay="0"/>
                                          </p:stCondLst>
                                        </p:cTn>
                                        <p:tgtEl>
                                          <p:spTgt spid="15">
                                            <p:txEl>
                                              <p:pRg st="0" end="0"/>
                                            </p:txEl>
                                          </p:spTgt>
                                        </p:tgtEl>
                                        <p:attrNameLst>
                                          <p:attrName>style.visibility</p:attrName>
                                        </p:attrNameLst>
                                      </p:cBhvr>
                                      <p:to>
                                        <p:strVal val="visible"/>
                                      </p:to>
                                    </p:set>
                                    <p:anim calcmode="lin" valueType="num">
                                      <p:cBhvr>
                                        <p:cTn id="84" dur="1000" fill="hold"/>
                                        <p:tgtEl>
                                          <p:spTgt spid="15">
                                            <p:txEl>
                                              <p:pRg st="0" end="0"/>
                                            </p:txEl>
                                          </p:spTgt>
                                        </p:tgtEl>
                                        <p:attrNameLst>
                                          <p:attrName>ppt_x</p:attrName>
                                        </p:attrNameLst>
                                      </p:cBhvr>
                                      <p:tavLst>
                                        <p:tav tm="0">
                                          <p:val>
                                            <p:strVal val="#ppt_x-.2"/>
                                          </p:val>
                                        </p:tav>
                                        <p:tav tm="100000">
                                          <p:val>
                                            <p:strVal val="#ppt_x"/>
                                          </p:val>
                                        </p:tav>
                                      </p:tavLst>
                                    </p:anim>
                                    <p:anim calcmode="lin" valueType="num">
                                      <p:cBhvr>
                                        <p:cTn id="85" dur="1000" fill="hold"/>
                                        <p:tgtEl>
                                          <p:spTgt spid="1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86" dur="10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323528" y="307727"/>
            <a:ext cx="8568952"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Text 7.</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“The Cat”</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ru-RU"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К</a:t>
            </a: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разделу</a:t>
            </a: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6 “Animals In Our Life.”</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Our cats were first timed in Egypt.</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There _________ many kinds of cats: white cats, black cats, _________ cats, red cats; cats with long tails, cats ______         bushy tails, cats with no tails at all. _______      are clean and pretty. They are very wise, _______      can find their way anywhere. You can make ______        friends with cats, but they are not so ______         as dogs. They are more shy and independent. ________  cat has a nice coat. It is made ______        fur, and the fur is very thick and ______. </a:t>
            </a:r>
            <a:endParaRPr kumimoji="0" lang="en-US"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1907704" y="2132856"/>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latin typeface="Times New Roman" pitchFamily="18" charset="0"/>
                <a:cs typeface="Times New Roman" pitchFamily="18" charset="0"/>
              </a:rPr>
              <a:t>are</a:t>
            </a:r>
            <a:endParaRPr lang="ru-RU" sz="2800" b="1" dirty="0">
              <a:latin typeface="Times New Roman" pitchFamily="18" charset="0"/>
              <a:cs typeface="Times New Roman" pitchFamily="18" charset="0"/>
            </a:endParaRPr>
          </a:p>
        </p:txBody>
      </p:sp>
      <p:sp>
        <p:nvSpPr>
          <p:cNvPr id="4" name="Прямоугольник 3"/>
          <p:cNvSpPr/>
          <p:nvPr/>
        </p:nvSpPr>
        <p:spPr>
          <a:xfrm>
            <a:off x="2123728" y="2564904"/>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ea typeface="Times New Roman" pitchFamily="18" charset="0"/>
                <a:cs typeface="Times New Roman" pitchFamily="18" charset="0"/>
              </a:rPr>
              <a:t>grey</a:t>
            </a:r>
            <a:endParaRPr lang="ru-RU" sz="2800" dirty="0">
              <a:solidFill>
                <a:srgbClr val="002060"/>
              </a:solidFill>
            </a:endParaRPr>
          </a:p>
        </p:txBody>
      </p:sp>
      <p:sp>
        <p:nvSpPr>
          <p:cNvPr id="5" name="Прямоугольник 4"/>
          <p:cNvSpPr/>
          <p:nvPr/>
        </p:nvSpPr>
        <p:spPr>
          <a:xfrm>
            <a:off x="1979712" y="2996952"/>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cs typeface="Times New Roman" pitchFamily="18" charset="0"/>
              </a:rPr>
              <a:t>with</a:t>
            </a:r>
            <a:endParaRPr lang="ru-RU" sz="2800" b="1" dirty="0">
              <a:solidFill>
                <a:srgbClr val="002060"/>
              </a:solidFill>
              <a:latin typeface="Times New Roman" pitchFamily="18" charset="0"/>
              <a:cs typeface="Times New Roman" pitchFamily="18" charset="0"/>
            </a:endParaRPr>
          </a:p>
        </p:txBody>
      </p:sp>
      <p:sp>
        <p:nvSpPr>
          <p:cNvPr id="6" name="Прямоугольник 5"/>
          <p:cNvSpPr/>
          <p:nvPr/>
        </p:nvSpPr>
        <p:spPr>
          <a:xfrm>
            <a:off x="1115616" y="3429000"/>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cs typeface="Times New Roman" pitchFamily="18" charset="0"/>
              </a:rPr>
              <a:t>Cats</a:t>
            </a:r>
            <a:endParaRPr lang="ru-RU" sz="2800" b="1" dirty="0">
              <a:solidFill>
                <a:srgbClr val="002060"/>
              </a:solidFill>
              <a:latin typeface="Times New Roman" pitchFamily="18" charset="0"/>
              <a:cs typeface="Times New Roman" pitchFamily="18" charset="0"/>
            </a:endParaRPr>
          </a:p>
        </p:txBody>
      </p:sp>
      <p:sp>
        <p:nvSpPr>
          <p:cNvPr id="7" name="Прямоугольник 6"/>
          <p:cNvSpPr/>
          <p:nvPr/>
        </p:nvSpPr>
        <p:spPr>
          <a:xfrm>
            <a:off x="1403648" y="3861048"/>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cs typeface="Times New Roman" pitchFamily="18" charset="0"/>
              </a:rPr>
              <a:t>and</a:t>
            </a:r>
            <a:endParaRPr lang="ru-RU" sz="2800" b="1" dirty="0">
              <a:solidFill>
                <a:srgbClr val="002060"/>
              </a:solidFill>
              <a:latin typeface="Times New Roman" pitchFamily="18" charset="0"/>
              <a:cs typeface="Times New Roman" pitchFamily="18" charset="0"/>
            </a:endParaRPr>
          </a:p>
        </p:txBody>
      </p:sp>
      <p:sp>
        <p:nvSpPr>
          <p:cNvPr id="8" name="Прямоугольник 7"/>
          <p:cNvSpPr/>
          <p:nvPr/>
        </p:nvSpPr>
        <p:spPr>
          <a:xfrm>
            <a:off x="1331640" y="4293096"/>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cs typeface="Times New Roman" pitchFamily="18" charset="0"/>
              </a:rPr>
              <a:t>great</a:t>
            </a:r>
            <a:endParaRPr lang="ru-RU" sz="2800" b="1" dirty="0">
              <a:solidFill>
                <a:srgbClr val="002060"/>
              </a:solidFill>
              <a:latin typeface="Times New Roman" pitchFamily="18" charset="0"/>
              <a:cs typeface="Times New Roman" pitchFamily="18" charset="0"/>
            </a:endParaRPr>
          </a:p>
        </p:txBody>
      </p:sp>
      <p:sp>
        <p:nvSpPr>
          <p:cNvPr id="9" name="Прямоугольник 8"/>
          <p:cNvSpPr/>
          <p:nvPr/>
        </p:nvSpPr>
        <p:spPr>
          <a:xfrm>
            <a:off x="539552" y="4725144"/>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cs typeface="Times New Roman" pitchFamily="18" charset="0"/>
              </a:rPr>
              <a:t>loving</a:t>
            </a:r>
            <a:endParaRPr lang="ru-RU" sz="2800" b="1" dirty="0">
              <a:solidFill>
                <a:srgbClr val="002060"/>
              </a:solidFill>
              <a:latin typeface="Times New Roman" pitchFamily="18" charset="0"/>
              <a:cs typeface="Times New Roman" pitchFamily="18" charset="0"/>
            </a:endParaRPr>
          </a:p>
        </p:txBody>
      </p:sp>
      <p:sp>
        <p:nvSpPr>
          <p:cNvPr id="10" name="Прямоугольник 9"/>
          <p:cNvSpPr/>
          <p:nvPr/>
        </p:nvSpPr>
        <p:spPr>
          <a:xfrm>
            <a:off x="2483768" y="5157192"/>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cs typeface="Times New Roman" pitchFamily="18" charset="0"/>
              </a:rPr>
              <a:t>The</a:t>
            </a:r>
            <a:endParaRPr lang="ru-RU" sz="2800" b="1" dirty="0">
              <a:solidFill>
                <a:srgbClr val="002060"/>
              </a:solidFill>
              <a:latin typeface="Times New Roman" pitchFamily="18" charset="0"/>
              <a:cs typeface="Times New Roman" pitchFamily="18" charset="0"/>
            </a:endParaRPr>
          </a:p>
        </p:txBody>
      </p:sp>
      <p:sp>
        <p:nvSpPr>
          <p:cNvPr id="11" name="Прямоугольник 10"/>
          <p:cNvSpPr/>
          <p:nvPr/>
        </p:nvSpPr>
        <p:spPr>
          <a:xfrm>
            <a:off x="539552" y="5589240"/>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cs typeface="Times New Roman" pitchFamily="18" charset="0"/>
              </a:rPr>
              <a:t>of</a:t>
            </a:r>
            <a:endParaRPr lang="ru-RU" sz="2800" b="1" dirty="0">
              <a:solidFill>
                <a:srgbClr val="002060"/>
              </a:solidFill>
              <a:latin typeface="Times New Roman" pitchFamily="18" charset="0"/>
              <a:cs typeface="Times New Roman" pitchFamily="18" charset="0"/>
            </a:endParaRPr>
          </a:p>
        </p:txBody>
      </p:sp>
      <p:sp>
        <p:nvSpPr>
          <p:cNvPr id="12" name="Прямоугольник 11"/>
          <p:cNvSpPr/>
          <p:nvPr/>
        </p:nvSpPr>
        <p:spPr>
          <a:xfrm>
            <a:off x="7164288" y="5589240"/>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cs typeface="Times New Roman" pitchFamily="18" charset="0"/>
              </a:rPr>
              <a:t>warm.</a:t>
            </a:r>
            <a:endParaRPr lang="ru-RU" sz="2800" b="1" dirty="0">
              <a:solidFill>
                <a:srgbClr val="002060"/>
              </a:solidFill>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ppt_x</p:attrName>
                                        </p:attrNameLst>
                                      </p:cBhvr>
                                      <p:tavLst>
                                        <p:tav tm="0">
                                          <p:val>
                                            <p:strVal val="#ppt_x-.2"/>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ppt_x</p:attrName>
                                        </p:attrNameLst>
                                      </p:cBhvr>
                                      <p:tavLst>
                                        <p:tav tm="0">
                                          <p:val>
                                            <p:strVal val="#ppt_x-.2"/>
                                          </p:val>
                                        </p:tav>
                                        <p:tav tm="100000">
                                          <p:val>
                                            <p:strVal val="#ppt_x"/>
                                          </p:val>
                                        </p:tav>
                                      </p:tavLst>
                                    </p:anim>
                                    <p:anim calcmode="lin" valueType="num">
                                      <p:cBhvr>
                                        <p:cTn id="2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1000" fill="hold"/>
                                        <p:tgtEl>
                                          <p:spTgt spid="7"/>
                                        </p:tgtEl>
                                        <p:attrNameLst>
                                          <p:attrName>ppt_x</p:attrName>
                                        </p:attrNameLst>
                                      </p:cBhvr>
                                      <p:tavLst>
                                        <p:tav tm="0">
                                          <p:val>
                                            <p:strVal val="#ppt_x-.2"/>
                                          </p:val>
                                        </p:tav>
                                        <p:tav tm="100000">
                                          <p:val>
                                            <p:strVal val="#ppt_x"/>
                                          </p:val>
                                        </p:tav>
                                      </p:tavLst>
                                    </p:anim>
                                    <p:anim calcmode="lin" valueType="num">
                                      <p:cBhvr>
                                        <p:cTn id="3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7" dur="10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1000" fill="hold"/>
                                        <p:tgtEl>
                                          <p:spTgt spid="8"/>
                                        </p:tgtEl>
                                        <p:attrNameLst>
                                          <p:attrName>ppt_x</p:attrName>
                                        </p:attrNameLst>
                                      </p:cBhvr>
                                      <p:tavLst>
                                        <p:tav tm="0">
                                          <p:val>
                                            <p:strVal val="#ppt_x-.2"/>
                                          </p:val>
                                        </p:tav>
                                        <p:tav tm="100000">
                                          <p:val>
                                            <p:strVal val="#ppt_x"/>
                                          </p:val>
                                        </p:tav>
                                      </p:tavLst>
                                    </p:anim>
                                    <p:anim calcmode="lin" valueType="num">
                                      <p:cBhvr>
                                        <p:cTn id="43"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44" dur="10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1000" fill="hold"/>
                                        <p:tgtEl>
                                          <p:spTgt spid="9"/>
                                        </p:tgtEl>
                                        <p:attrNameLst>
                                          <p:attrName>ppt_x</p:attrName>
                                        </p:attrNameLst>
                                      </p:cBhvr>
                                      <p:tavLst>
                                        <p:tav tm="0">
                                          <p:val>
                                            <p:strVal val="#ppt_x-.2"/>
                                          </p:val>
                                        </p:tav>
                                        <p:tav tm="100000">
                                          <p:val>
                                            <p:strVal val="#ppt_x"/>
                                          </p:val>
                                        </p:tav>
                                      </p:tavLst>
                                    </p:anim>
                                    <p:anim calcmode="lin" valueType="num">
                                      <p:cBhvr>
                                        <p:cTn id="50"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51" dur="1000"/>
                                        <p:tgtEl>
                                          <p:spTgt spid="9"/>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p:cTn id="56" dur="1000" fill="hold"/>
                                        <p:tgtEl>
                                          <p:spTgt spid="10"/>
                                        </p:tgtEl>
                                        <p:attrNameLst>
                                          <p:attrName>ppt_x</p:attrName>
                                        </p:attrNameLst>
                                      </p:cBhvr>
                                      <p:tavLst>
                                        <p:tav tm="0">
                                          <p:val>
                                            <p:strVal val="#ppt_x-.2"/>
                                          </p:val>
                                        </p:tav>
                                        <p:tav tm="100000">
                                          <p:val>
                                            <p:strVal val="#ppt_x"/>
                                          </p:val>
                                        </p:tav>
                                      </p:tavLst>
                                    </p:anim>
                                    <p:anim calcmode="lin" valueType="num">
                                      <p:cBhvr>
                                        <p:cTn id="57"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0"/>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grpId="0" nodeType="click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1000" fill="hold"/>
                                        <p:tgtEl>
                                          <p:spTgt spid="11"/>
                                        </p:tgtEl>
                                        <p:attrNameLst>
                                          <p:attrName>ppt_x</p:attrName>
                                        </p:attrNameLst>
                                      </p:cBhvr>
                                      <p:tavLst>
                                        <p:tav tm="0">
                                          <p:val>
                                            <p:strVal val="#ppt_x-.2"/>
                                          </p:val>
                                        </p:tav>
                                        <p:tav tm="100000">
                                          <p:val>
                                            <p:strVal val="#ppt_x"/>
                                          </p:val>
                                        </p:tav>
                                      </p:tavLst>
                                    </p:anim>
                                    <p:anim calcmode="lin" valueType="num">
                                      <p:cBhvr>
                                        <p:cTn id="64"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65" dur="1000"/>
                                        <p:tgtEl>
                                          <p:spTgt spid="11"/>
                                        </p:tgtEl>
                                      </p:cBhvr>
                                    </p:animEffect>
                                  </p:childTnLst>
                                </p:cTn>
                              </p:par>
                            </p:childTnLst>
                          </p:cTn>
                        </p:par>
                      </p:childTnLst>
                    </p:cTn>
                  </p:par>
                  <p:par>
                    <p:cTn id="66" fill="hold">
                      <p:stCondLst>
                        <p:cond delay="indefinite"/>
                      </p:stCondLst>
                      <p:childTnLst>
                        <p:par>
                          <p:cTn id="67" fill="hold">
                            <p:stCondLst>
                              <p:cond delay="0"/>
                            </p:stCondLst>
                            <p:childTnLst>
                              <p:par>
                                <p:cTn id="68" presetID="29" presetClass="entr" presetSubtype="0" fill="hold" grpId="0" nodeType="click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p:cTn id="70" dur="1000" fill="hold"/>
                                        <p:tgtEl>
                                          <p:spTgt spid="12"/>
                                        </p:tgtEl>
                                        <p:attrNameLst>
                                          <p:attrName>ppt_x</p:attrName>
                                        </p:attrNameLst>
                                      </p:cBhvr>
                                      <p:tavLst>
                                        <p:tav tm="0">
                                          <p:val>
                                            <p:strVal val="#ppt_x-.2"/>
                                          </p:val>
                                        </p:tav>
                                        <p:tav tm="100000">
                                          <p:val>
                                            <p:strVal val="#ppt_x"/>
                                          </p:val>
                                        </p:tav>
                                      </p:tavLst>
                                    </p:anim>
                                    <p:anim calcmode="lin" valueType="num">
                                      <p:cBhvr>
                                        <p:cTn id="71"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7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323528" y="954058"/>
            <a:ext cx="8568952"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Text 7.</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“The Cat”</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cat’s feet have sharp claws. It can ______   them in, then its paws are soft. The _____         eyes are green and yellow. It can see ______       the dark and in the light. The light ______      the day is too strong for its eyes, ______     it often shuts them. But at night, when _____        is only a little light, it opens its ______ very wide. When the cat is happy, it ______.       It says, “Purr, purr.”</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6660232" y="1916832"/>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cs typeface="Times New Roman" pitchFamily="18" charset="0"/>
              </a:rPr>
              <a:t>pull</a:t>
            </a:r>
            <a:endParaRPr lang="ru-RU" sz="2800" b="1" dirty="0">
              <a:solidFill>
                <a:srgbClr val="002060"/>
              </a:solidFill>
              <a:latin typeface="Times New Roman" pitchFamily="18" charset="0"/>
              <a:cs typeface="Times New Roman" pitchFamily="18" charset="0"/>
            </a:endParaRPr>
          </a:p>
        </p:txBody>
      </p:sp>
      <p:sp>
        <p:nvSpPr>
          <p:cNvPr id="4" name="Прямоугольник 3"/>
          <p:cNvSpPr/>
          <p:nvPr/>
        </p:nvSpPr>
        <p:spPr>
          <a:xfrm>
            <a:off x="5724128" y="2348880"/>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cs typeface="Times New Roman" pitchFamily="18" charset="0"/>
              </a:rPr>
              <a:t>cat’s</a:t>
            </a:r>
            <a:endParaRPr lang="ru-RU" sz="2800" b="1" dirty="0">
              <a:solidFill>
                <a:srgbClr val="002060"/>
              </a:solidFill>
              <a:latin typeface="Times New Roman" pitchFamily="18" charset="0"/>
              <a:cs typeface="Times New Roman" pitchFamily="18" charset="0"/>
            </a:endParaRPr>
          </a:p>
        </p:txBody>
      </p:sp>
      <p:sp>
        <p:nvSpPr>
          <p:cNvPr id="5" name="Прямоугольник 4"/>
          <p:cNvSpPr/>
          <p:nvPr/>
        </p:nvSpPr>
        <p:spPr>
          <a:xfrm>
            <a:off x="4572000" y="2780928"/>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cs typeface="Times New Roman" pitchFamily="18" charset="0"/>
              </a:rPr>
              <a:t>in</a:t>
            </a:r>
            <a:endParaRPr lang="ru-RU" sz="2800" b="1" dirty="0">
              <a:solidFill>
                <a:srgbClr val="002060"/>
              </a:solidFill>
              <a:latin typeface="Times New Roman" pitchFamily="18" charset="0"/>
              <a:cs typeface="Times New Roman" pitchFamily="18" charset="0"/>
            </a:endParaRPr>
          </a:p>
        </p:txBody>
      </p:sp>
      <p:sp>
        <p:nvSpPr>
          <p:cNvPr id="6" name="Прямоугольник 5"/>
          <p:cNvSpPr/>
          <p:nvPr/>
        </p:nvSpPr>
        <p:spPr>
          <a:xfrm>
            <a:off x="3275856" y="3212976"/>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cs typeface="Times New Roman" pitchFamily="18" charset="0"/>
              </a:rPr>
              <a:t>of</a:t>
            </a:r>
            <a:endParaRPr lang="ru-RU" sz="2800" b="1" dirty="0">
              <a:solidFill>
                <a:srgbClr val="002060"/>
              </a:solidFill>
              <a:latin typeface="Times New Roman" pitchFamily="18" charset="0"/>
              <a:cs typeface="Times New Roman" pitchFamily="18" charset="0"/>
            </a:endParaRPr>
          </a:p>
        </p:txBody>
      </p:sp>
      <p:sp>
        <p:nvSpPr>
          <p:cNvPr id="7" name="Прямоугольник 6"/>
          <p:cNvSpPr/>
          <p:nvPr/>
        </p:nvSpPr>
        <p:spPr>
          <a:xfrm>
            <a:off x="1547664" y="3645024"/>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cs typeface="Times New Roman" pitchFamily="18" charset="0"/>
              </a:rPr>
              <a:t>and</a:t>
            </a:r>
            <a:endParaRPr lang="ru-RU" sz="2800" b="1" dirty="0">
              <a:solidFill>
                <a:srgbClr val="002060"/>
              </a:solidFill>
              <a:latin typeface="Times New Roman" pitchFamily="18" charset="0"/>
              <a:cs typeface="Times New Roman" pitchFamily="18" charset="0"/>
            </a:endParaRPr>
          </a:p>
        </p:txBody>
      </p:sp>
      <p:sp>
        <p:nvSpPr>
          <p:cNvPr id="8" name="Прямоугольник 7"/>
          <p:cNvSpPr/>
          <p:nvPr/>
        </p:nvSpPr>
        <p:spPr>
          <a:xfrm>
            <a:off x="1259632" y="4077072"/>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cs typeface="Times New Roman" pitchFamily="18" charset="0"/>
              </a:rPr>
              <a:t>there</a:t>
            </a:r>
            <a:endParaRPr lang="ru-RU" sz="2800" b="1" dirty="0">
              <a:solidFill>
                <a:srgbClr val="002060"/>
              </a:solidFill>
              <a:latin typeface="Times New Roman" pitchFamily="18" charset="0"/>
              <a:cs typeface="Times New Roman" pitchFamily="18" charset="0"/>
            </a:endParaRPr>
          </a:p>
        </p:txBody>
      </p:sp>
      <p:sp>
        <p:nvSpPr>
          <p:cNvPr id="9" name="Прямоугольник 8"/>
          <p:cNvSpPr/>
          <p:nvPr/>
        </p:nvSpPr>
        <p:spPr>
          <a:xfrm>
            <a:off x="7631832" y="4077072"/>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cs typeface="Times New Roman" pitchFamily="18" charset="0"/>
              </a:rPr>
              <a:t>eyes</a:t>
            </a:r>
            <a:endParaRPr lang="ru-RU" sz="2800" b="1" dirty="0">
              <a:solidFill>
                <a:srgbClr val="002060"/>
              </a:solidFill>
              <a:latin typeface="Times New Roman" pitchFamily="18" charset="0"/>
              <a:cs typeface="Times New Roman" pitchFamily="18" charset="0"/>
            </a:endParaRPr>
          </a:p>
        </p:txBody>
      </p:sp>
      <p:sp>
        <p:nvSpPr>
          <p:cNvPr id="10" name="Прямоугольник 9"/>
          <p:cNvSpPr/>
          <p:nvPr/>
        </p:nvSpPr>
        <p:spPr>
          <a:xfrm>
            <a:off x="5868144" y="4509120"/>
            <a:ext cx="1512168" cy="36004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002060"/>
                </a:solidFill>
                <a:latin typeface="Times New Roman" pitchFamily="18" charset="0"/>
                <a:cs typeface="Times New Roman" pitchFamily="18" charset="0"/>
              </a:rPr>
              <a:t>sings.</a:t>
            </a:r>
            <a:endParaRPr lang="ru-RU" sz="2800" b="1" dirty="0">
              <a:solidFill>
                <a:srgbClr val="002060"/>
              </a:solidFill>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ppt_x</p:attrName>
                                        </p:attrNameLst>
                                      </p:cBhvr>
                                      <p:tavLst>
                                        <p:tav tm="0">
                                          <p:val>
                                            <p:strVal val="#ppt_x-.2"/>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ppt_x</p:attrName>
                                        </p:attrNameLst>
                                      </p:cBhvr>
                                      <p:tavLst>
                                        <p:tav tm="0">
                                          <p:val>
                                            <p:strVal val="#ppt_x-.2"/>
                                          </p:val>
                                        </p:tav>
                                        <p:tav tm="100000">
                                          <p:val>
                                            <p:strVal val="#ppt_x"/>
                                          </p:val>
                                        </p:tav>
                                      </p:tavLst>
                                    </p:anim>
                                    <p:anim calcmode="lin" valueType="num">
                                      <p:cBhvr>
                                        <p:cTn id="2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1000" fill="hold"/>
                                        <p:tgtEl>
                                          <p:spTgt spid="7"/>
                                        </p:tgtEl>
                                        <p:attrNameLst>
                                          <p:attrName>ppt_x</p:attrName>
                                        </p:attrNameLst>
                                      </p:cBhvr>
                                      <p:tavLst>
                                        <p:tav tm="0">
                                          <p:val>
                                            <p:strVal val="#ppt_x-.2"/>
                                          </p:val>
                                        </p:tav>
                                        <p:tav tm="100000">
                                          <p:val>
                                            <p:strVal val="#ppt_x"/>
                                          </p:val>
                                        </p:tav>
                                      </p:tavLst>
                                    </p:anim>
                                    <p:anim calcmode="lin" valueType="num">
                                      <p:cBhvr>
                                        <p:cTn id="3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7" dur="10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1000" fill="hold"/>
                                        <p:tgtEl>
                                          <p:spTgt spid="8"/>
                                        </p:tgtEl>
                                        <p:attrNameLst>
                                          <p:attrName>ppt_x</p:attrName>
                                        </p:attrNameLst>
                                      </p:cBhvr>
                                      <p:tavLst>
                                        <p:tav tm="0">
                                          <p:val>
                                            <p:strVal val="#ppt_x-.2"/>
                                          </p:val>
                                        </p:tav>
                                        <p:tav tm="100000">
                                          <p:val>
                                            <p:strVal val="#ppt_x"/>
                                          </p:val>
                                        </p:tav>
                                      </p:tavLst>
                                    </p:anim>
                                    <p:anim calcmode="lin" valueType="num">
                                      <p:cBhvr>
                                        <p:cTn id="43"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44" dur="10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1000" fill="hold"/>
                                        <p:tgtEl>
                                          <p:spTgt spid="9"/>
                                        </p:tgtEl>
                                        <p:attrNameLst>
                                          <p:attrName>ppt_x</p:attrName>
                                        </p:attrNameLst>
                                      </p:cBhvr>
                                      <p:tavLst>
                                        <p:tav tm="0">
                                          <p:val>
                                            <p:strVal val="#ppt_x-.2"/>
                                          </p:val>
                                        </p:tav>
                                        <p:tav tm="100000">
                                          <p:val>
                                            <p:strVal val="#ppt_x"/>
                                          </p:val>
                                        </p:tav>
                                      </p:tavLst>
                                    </p:anim>
                                    <p:anim calcmode="lin" valueType="num">
                                      <p:cBhvr>
                                        <p:cTn id="50"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51" dur="1000"/>
                                        <p:tgtEl>
                                          <p:spTgt spid="9"/>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p:cTn id="56" dur="1000" fill="hold"/>
                                        <p:tgtEl>
                                          <p:spTgt spid="10"/>
                                        </p:tgtEl>
                                        <p:attrNameLst>
                                          <p:attrName>ppt_x</p:attrName>
                                        </p:attrNameLst>
                                      </p:cBhvr>
                                      <p:tavLst>
                                        <p:tav tm="0">
                                          <p:val>
                                            <p:strVal val="#ppt_x-.2"/>
                                          </p:val>
                                        </p:tav>
                                        <p:tav tm="100000">
                                          <p:val>
                                            <p:strVal val="#ppt_x"/>
                                          </p:val>
                                        </p:tav>
                                      </p:tavLst>
                                    </p:anim>
                                    <p:anim calcmode="lin" valueType="num">
                                      <p:cBhvr>
                                        <p:cTn id="57"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2125561" y="-33010"/>
            <a:ext cx="4892878"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Talking About The Famous”</a:t>
            </a:r>
            <a:endParaRPr kumimoji="0" lang="en-US" sz="2800" b="1" i="1" u="none" strike="noStrike" cap="none" normalizeH="0" baseline="0" dirty="0" smtClean="0">
              <a:ln>
                <a:noFill/>
              </a:ln>
              <a:solidFill>
                <a:srgbClr val="C00000"/>
              </a:solidFill>
              <a:effectLst/>
              <a:latin typeface="Times New Roman" pitchFamily="18" charset="0"/>
              <a:cs typeface="Times New Roman" pitchFamily="18" charset="0"/>
            </a:endParaRPr>
          </a:p>
        </p:txBody>
      </p:sp>
      <p:sp>
        <p:nvSpPr>
          <p:cNvPr id="29698" name="Rectangle 2"/>
          <p:cNvSpPr>
            <a:spLocks noChangeArrowheads="1"/>
          </p:cNvSpPr>
          <p:nvPr/>
        </p:nvSpPr>
        <p:spPr bwMode="auto">
          <a:xfrm>
            <a:off x="395536" y="693857"/>
            <a:ext cx="8424936"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457200" algn="l"/>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What famous people in Russia do you know?</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Who can add? Do you know any Russian painters?</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Who was a first Russian cosmonaut?</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Are you proud of the Russian famous people?</a:t>
            </a:r>
            <a:endParaRPr kumimoji="0" lang="en-US"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9699" name="Rectangle 3"/>
          <p:cNvSpPr>
            <a:spLocks noChangeArrowheads="1"/>
          </p:cNvSpPr>
          <p:nvPr/>
        </p:nvSpPr>
        <p:spPr bwMode="auto">
          <a:xfrm>
            <a:off x="395536" y="2916196"/>
            <a:ext cx="8352928"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What are these people famous for?</a:t>
            </a:r>
          </a:p>
          <a:p>
            <a:pPr marL="0" marR="0" lvl="0" indent="450850"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Sir Arthur Conan Doyle, Agatha Christie, Charlie      Chaplin, John Lennon, Daniel Defoe, Mark Twain, William Shakespeare, Joseph Turner.</a:t>
            </a:r>
            <a:endParaRPr kumimoji="0" lang="en-US"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539552" y="665445"/>
            <a:ext cx="8604448"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Char char="-"/>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It’s time to read the text about Daniel Defoe and his famous book “The life and Strange Surprising Adventures of Robinson Crusoe”. You will read the text  and find answers to the questions:</a:t>
            </a:r>
            <a:endParaRPr lang="en-US" sz="2800" b="1" i="1" dirty="0" smtClean="0">
              <a:solidFill>
                <a:srgbClr val="C00000"/>
              </a:solidFill>
              <a:latin typeface="Times New Roman" pitchFamily="18" charset="0"/>
              <a:cs typeface="Times New Roman" pitchFamily="18" charset="0"/>
            </a:endParaRPr>
          </a:p>
          <a:p>
            <a:pPr marL="0" marR="0" lvl="0" indent="450850" algn="l" defTabSz="914400" rtl="0" eaLnBrk="1" fontAlgn="base" latinLnBrk="0" hangingPunct="1">
              <a:lnSpc>
                <a:spcPct val="100000"/>
              </a:lnSpc>
              <a:spcBef>
                <a:spcPct val="0"/>
              </a:spcBef>
              <a:spcAft>
                <a:spcPct val="0"/>
              </a:spcAft>
              <a:buClrTx/>
              <a:buSzTx/>
              <a:buFontTx/>
              <a:buChar char="-"/>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When did Daniel Defoe write his most famous      novel?</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 Was the story based on real adventures?</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 What is the title of the book?</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0" y="332656"/>
            <a:ext cx="914400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Text:</a:t>
            </a:r>
            <a:endParaRPr kumimoji="0" lang="ru-RU" sz="3200" b="1"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Daniel Defoe (1660-1731) was a famous English writer of the eighteenth century. He wrote his world famous novel “The life and Strange Surprising Adventures of Robinson Crusoe” when he was nearly 60 years old.</a:t>
            </a:r>
            <a:endParaRPr kumimoji="0" lang="ru-RU" sz="32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story of  Robinson Crusoe was based on the real adventures of a sailor called Alexander Selkirk, who has lived alone for four years on a desert island. The book, however, also contains a lot of incidents from the author imagination.</a:t>
            </a:r>
            <a:endParaRPr kumimoji="0" lang="ru-RU" sz="3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323528" y="428179"/>
            <a:ext cx="8820472"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Text:</a:t>
            </a:r>
            <a:endParaRPr kumimoji="0" lang="ru-RU" sz="3200" b="1"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When the book was published in 1719, it immediately became popular. Defoe made his story so realistic that everyone believed it.</a:t>
            </a:r>
            <a:endParaRPr kumimoji="0" lang="ru-RU" sz="32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Defoe didn’t write his book for children. But every child now knows “Robinson Crusoe”, how he learned to catch goats and to make pots, how he made an umbrella and had hundreds of adventures.</a:t>
            </a:r>
            <a:endParaRPr kumimoji="0" lang="ru-RU" sz="32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Daniel Defoe wrote many other books, but for “Robinson Crusoe” he is called “the father of English prose”.</a:t>
            </a:r>
            <a:endParaRPr kumimoji="0" lang="en-US" sz="3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548680"/>
            <a:ext cx="8064896" cy="2246769"/>
          </a:xfrm>
          <a:prstGeom prst="rect">
            <a:avLst/>
          </a:prstGeom>
        </p:spPr>
        <p:txBody>
          <a:bodyPr wrap="square">
            <a:spAutoFit/>
          </a:bodyPr>
          <a:lstStyle/>
          <a:p>
            <a:pPr lvl="0" fontAlgn="base">
              <a:spcBef>
                <a:spcPct val="0"/>
              </a:spcBef>
              <a:spcAft>
                <a:spcPct val="0"/>
              </a:spcAft>
            </a:pPr>
            <a:r>
              <a:rPr lang="en-US" sz="2800" b="1" dirty="0" smtClean="0">
                <a:latin typeface="Times New Roman" pitchFamily="18" charset="0"/>
                <a:ea typeface="Times New Roman" pitchFamily="18" charset="0"/>
                <a:cs typeface="Times New Roman" pitchFamily="18" charset="0"/>
              </a:rPr>
              <a:t>a) When did Daniel Defoe write his most famous  novel?</a:t>
            </a:r>
            <a:endParaRPr lang="ru-RU" sz="2800" b="1" dirty="0" smtClean="0">
              <a:latin typeface="Times New Roman" pitchFamily="18" charset="0"/>
              <a:cs typeface="Times New Roman" pitchFamily="18" charset="0"/>
            </a:endParaRPr>
          </a:p>
          <a:p>
            <a:pPr lvl="0" eaLnBrk="0" fontAlgn="base" hangingPunct="0">
              <a:spcBef>
                <a:spcPct val="0"/>
              </a:spcBef>
              <a:spcAft>
                <a:spcPct val="0"/>
              </a:spcAft>
            </a:pPr>
            <a:r>
              <a:rPr lang="en-US" sz="2800" b="1" dirty="0" smtClean="0">
                <a:latin typeface="Times New Roman" pitchFamily="18" charset="0"/>
                <a:ea typeface="Times New Roman" pitchFamily="18" charset="0"/>
                <a:cs typeface="Times New Roman" pitchFamily="18" charset="0"/>
              </a:rPr>
              <a:t>b) Was the story based on real adventures?</a:t>
            </a:r>
            <a:endParaRPr lang="ru-RU" sz="2800" b="1" dirty="0" smtClean="0">
              <a:latin typeface="Times New Roman" pitchFamily="18" charset="0"/>
              <a:cs typeface="Times New Roman" pitchFamily="18" charset="0"/>
            </a:endParaRPr>
          </a:p>
          <a:p>
            <a:pPr lvl="0" eaLnBrk="0" fontAlgn="base" hangingPunct="0">
              <a:spcBef>
                <a:spcPct val="0"/>
              </a:spcBef>
              <a:spcAft>
                <a:spcPct val="0"/>
              </a:spcAft>
            </a:pPr>
            <a:r>
              <a:rPr lang="en-US" sz="2800" b="1" dirty="0" smtClean="0">
                <a:latin typeface="Times New Roman" pitchFamily="18" charset="0"/>
                <a:ea typeface="Times New Roman" pitchFamily="18" charset="0"/>
                <a:cs typeface="Times New Roman" pitchFamily="18" charset="0"/>
              </a:rPr>
              <a:t>c) What is the title of the book?</a:t>
            </a:r>
            <a:endParaRPr lang="ru-RU" sz="2800" b="1" dirty="0" smtClean="0">
              <a:latin typeface="Times New Roman" pitchFamily="18" charset="0"/>
              <a:cs typeface="Times New Roman" pitchFamily="18" charset="0"/>
            </a:endParaRPr>
          </a:p>
          <a:p>
            <a:pPr lvl="0" eaLnBrk="0" fontAlgn="base" hangingPunct="0">
              <a:spcBef>
                <a:spcPct val="0"/>
              </a:spcBef>
              <a:spcAft>
                <a:spcPct val="0"/>
              </a:spcAft>
            </a:pPr>
            <a:endParaRPr lang="ru-RU" sz="2800" b="1" dirty="0" smtClean="0">
              <a:latin typeface="Times New Roman" pitchFamily="18" charset="0"/>
              <a:cs typeface="Times New Roman" pitchFamily="18" charset="0"/>
            </a:endParaRPr>
          </a:p>
        </p:txBody>
      </p:sp>
      <p:sp>
        <p:nvSpPr>
          <p:cNvPr id="3" name="Прямоугольник 2"/>
          <p:cNvSpPr/>
          <p:nvPr/>
        </p:nvSpPr>
        <p:spPr>
          <a:xfrm>
            <a:off x="251520" y="2564904"/>
            <a:ext cx="8892480" cy="122413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2800" b="1" dirty="0" smtClean="0">
                <a:solidFill>
                  <a:schemeClr val="tx1"/>
                </a:solidFill>
                <a:latin typeface="Times New Roman" pitchFamily="18" charset="0"/>
                <a:ea typeface="Times New Roman" pitchFamily="18" charset="0"/>
                <a:cs typeface="Times New Roman" pitchFamily="18" charset="0"/>
              </a:rPr>
              <a:t>He wrote his world famous novel when he was nearly 60 years old.</a:t>
            </a:r>
            <a:endParaRPr lang="ru-RU" sz="2800" dirty="0"/>
          </a:p>
        </p:txBody>
      </p:sp>
      <p:sp>
        <p:nvSpPr>
          <p:cNvPr id="4" name="Прямоугольник 3"/>
          <p:cNvSpPr/>
          <p:nvPr/>
        </p:nvSpPr>
        <p:spPr>
          <a:xfrm>
            <a:off x="251520" y="3789040"/>
            <a:ext cx="8892480" cy="122413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2800" b="1" dirty="0" smtClean="0">
                <a:latin typeface="Times New Roman" pitchFamily="18" charset="0"/>
                <a:cs typeface="Times New Roman" pitchFamily="18" charset="0"/>
              </a:rPr>
              <a:t>Yes, it was.</a:t>
            </a:r>
            <a:r>
              <a:rPr lang="en-US" sz="2800" b="1" dirty="0" smtClean="0">
                <a:solidFill>
                  <a:schemeClr val="tx1"/>
                </a:solidFill>
                <a:latin typeface="Times New Roman" pitchFamily="18" charset="0"/>
                <a:ea typeface="Times New Roman" pitchFamily="18" charset="0"/>
                <a:cs typeface="Times New Roman" pitchFamily="18" charset="0"/>
              </a:rPr>
              <a:t> The story of  Robinson Crusoe was based on the real adventures of a sailor called Alexander Selkirk, who has lived alone for four years on a desert island. </a:t>
            </a:r>
            <a:endParaRPr lang="ru-RU" sz="2800" b="1" dirty="0">
              <a:latin typeface="Times New Roman" pitchFamily="18" charset="0"/>
              <a:cs typeface="Times New Roman" pitchFamily="18" charset="0"/>
            </a:endParaRPr>
          </a:p>
        </p:txBody>
      </p:sp>
      <p:sp>
        <p:nvSpPr>
          <p:cNvPr id="5" name="Прямоугольник 4"/>
          <p:cNvSpPr/>
          <p:nvPr/>
        </p:nvSpPr>
        <p:spPr>
          <a:xfrm>
            <a:off x="251520" y="5085184"/>
            <a:ext cx="8892480" cy="122413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2800" b="1" dirty="0" smtClean="0">
                <a:latin typeface="Times New Roman" pitchFamily="18" charset="0"/>
                <a:ea typeface="Times New Roman" pitchFamily="18" charset="0"/>
                <a:cs typeface="Times New Roman" pitchFamily="18" charset="0"/>
              </a:rPr>
              <a:t>The title of the book is</a:t>
            </a:r>
            <a:r>
              <a:rPr lang="en-US" sz="2800" b="1" dirty="0" smtClean="0">
                <a:solidFill>
                  <a:schemeClr val="tx1"/>
                </a:solidFill>
                <a:latin typeface="Times New Roman" pitchFamily="18" charset="0"/>
                <a:ea typeface="Times New Roman" pitchFamily="18" charset="0"/>
                <a:cs typeface="Times New Roman" pitchFamily="18" charset="0"/>
              </a:rPr>
              <a:t> “The life and Strange Surprising Adventures of Robinson Crusoe” .</a:t>
            </a:r>
            <a:endParaRPr lang="ru-RU" sz="2800" b="1" dirty="0">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ppt_x</p:attrName>
                                        </p:attrNameLst>
                                      </p:cBhvr>
                                      <p:tavLst>
                                        <p:tav tm="0">
                                          <p:val>
                                            <p:strVal val="#ppt_x-.2"/>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395536" y="379155"/>
            <a:ext cx="8136904"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Decide  whether the following sentences are true</a:t>
            </a:r>
          </a:p>
          <a:p>
            <a:pPr marL="0" marR="0" lvl="0" indent="450850"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or false.</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a:t>
            </a:r>
            <a:r>
              <a:rPr kumimoji="0" lang="en-US" sz="28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D.Defoe</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wrote his novels in the 19</a:t>
            </a:r>
            <a:r>
              <a:rPr kumimoji="0" lang="en-US" sz="28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th</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century.</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a:t>
            </a:r>
            <a:r>
              <a:rPr kumimoji="0" lang="en-US" sz="28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D.Defoe</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wrote his novels about </a:t>
            </a:r>
            <a:r>
              <a:rPr kumimoji="0" lang="en-US" sz="28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R.Crusoe</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when</a:t>
            </a: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he  was 30.</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The story of  R. Crusoe is the author’s</a:t>
            </a: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imagination.</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The novel wasn’t popular in the 18</a:t>
            </a:r>
            <a:r>
              <a:rPr kumimoji="0" lang="en-US" sz="28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th </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century,</a:t>
            </a: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it became popular later.</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 </a:t>
            </a:r>
            <a:r>
              <a:rPr kumimoji="0" lang="en-US" sz="28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D.Defoe</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didn’t write his book for children.</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 </a:t>
            </a:r>
            <a:r>
              <a:rPr kumimoji="0" lang="en-US" sz="28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D.Defoe</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is called “the father of English prose”</a:t>
            </a: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for his detective stories.</a:t>
            </a:r>
            <a:endParaRPr kumimoji="0" lang="en-US"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395536" y="1268760"/>
            <a:ext cx="432048"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4" name="Прямоугольник 3"/>
          <p:cNvSpPr/>
          <p:nvPr/>
        </p:nvSpPr>
        <p:spPr>
          <a:xfrm>
            <a:off x="395536" y="1772816"/>
            <a:ext cx="432048"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5" name="Прямоугольник 4"/>
          <p:cNvSpPr/>
          <p:nvPr/>
        </p:nvSpPr>
        <p:spPr>
          <a:xfrm>
            <a:off x="395536" y="2564904"/>
            <a:ext cx="432048"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6" name="Прямоугольник 5"/>
          <p:cNvSpPr/>
          <p:nvPr/>
        </p:nvSpPr>
        <p:spPr>
          <a:xfrm>
            <a:off x="395536" y="3356992"/>
            <a:ext cx="432048"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7" name="Прямоугольник 6"/>
          <p:cNvSpPr/>
          <p:nvPr/>
        </p:nvSpPr>
        <p:spPr>
          <a:xfrm>
            <a:off x="395536" y="4149080"/>
            <a:ext cx="432048"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8" name="Прямоугольник 7"/>
          <p:cNvSpPr/>
          <p:nvPr/>
        </p:nvSpPr>
        <p:spPr>
          <a:xfrm>
            <a:off x="395536" y="4653136"/>
            <a:ext cx="432048"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p:cTn id="21"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22"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 calcmode="lin" valueType="num">
                                      <p:cBhvr>
                                        <p:cTn id="28" dur="10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29" dur="10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p:cTn id="35" dur="1000" fill="hold"/>
                                        <p:tgtEl>
                                          <p:spTgt spid="7">
                                            <p:txEl>
                                              <p:pRg st="0" end="0"/>
                                            </p:txEl>
                                          </p:spTgt>
                                        </p:tgtEl>
                                        <p:attrNameLst>
                                          <p:attrName>ppt_x</p:attrName>
                                        </p:attrNameLst>
                                      </p:cBhvr>
                                      <p:tavLst>
                                        <p:tav tm="0">
                                          <p:val>
                                            <p:strVal val="#ppt_x-.2"/>
                                          </p:val>
                                        </p:tav>
                                        <p:tav tm="100000">
                                          <p:val>
                                            <p:strVal val="#ppt_x"/>
                                          </p:val>
                                        </p:tav>
                                      </p:tavLst>
                                    </p:anim>
                                    <p:anim calcmode="lin" valueType="num">
                                      <p:cBhvr>
                                        <p:cTn id="36" dur="1000" fill="hold"/>
                                        <p:tgtEl>
                                          <p:spTgt spid="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 calcmode="lin" valueType="num">
                                      <p:cBhvr>
                                        <p:cTn id="42" dur="1000" fill="hold"/>
                                        <p:tgtEl>
                                          <p:spTgt spid="8">
                                            <p:txEl>
                                              <p:pRg st="0" end="0"/>
                                            </p:txEl>
                                          </p:spTgt>
                                        </p:tgtEl>
                                        <p:attrNameLst>
                                          <p:attrName>ppt_x</p:attrName>
                                        </p:attrNameLst>
                                      </p:cBhvr>
                                      <p:tavLst>
                                        <p:tav tm="0">
                                          <p:val>
                                            <p:strVal val="#ppt_x-.2"/>
                                          </p:val>
                                        </p:tav>
                                        <p:tav tm="100000">
                                          <p:val>
                                            <p:strVal val="#ppt_x"/>
                                          </p:val>
                                        </p:tav>
                                      </p:tavLst>
                                    </p:anim>
                                    <p:anim calcmode="lin" valueType="num">
                                      <p:cBhvr>
                                        <p:cTn id="43" dur="1000" fill="hold"/>
                                        <p:tgtEl>
                                          <p:spTgt spid="8">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0" y="0"/>
            <a:ext cx="9144000" cy="6555641"/>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Char char="•"/>
              <a:tabLst>
                <a:tab pos="457200" algn="l"/>
              </a:tabLst>
            </a:pPr>
            <a:endPar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endParaRPr>
          </a:p>
          <a:p>
            <a:pPr marL="0" marR="0" lvl="0" indent="450850" defTabSz="914400" rtl="0" eaLnBrk="1" fontAlgn="base" latinLnBrk="0" hangingPunct="1">
              <a:lnSpc>
                <a:spcPct val="100000"/>
              </a:lnSpc>
              <a:spcBef>
                <a:spcPct val="0"/>
              </a:spcBef>
              <a:spcAft>
                <a:spcPct val="0"/>
              </a:spcAft>
              <a:buClrTx/>
              <a:buSzTx/>
              <a:tabLst>
                <a:tab pos="457200" algn="l"/>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Let’s return to the next text about Daniel Defoe and his famous book. Read the word combinations and give their equivalents. Find the sentences in the text with these word combinations and translate them from Russian into English.</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tab pos="457200" algn="l"/>
              </a:tabLst>
            </a:pPr>
            <a:endPar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tab pos="457200" algn="l"/>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Восемнадцатый век, известный во всем мире роман, </a:t>
            </a:r>
            <a:endPar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tab pos="457200" algn="l"/>
              </a:tabLst>
            </a:pPr>
            <a:endParaRPr lang="en-US" sz="2800" b="1" dirty="0" smtClean="0">
              <a:solidFill>
                <a:schemeClr val="tx1"/>
              </a:solidFill>
              <a:latin typeface="Times New Roman" pitchFamily="18" charset="0"/>
              <a:ea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tab pos="457200" algn="l"/>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удивительные приключения, жить одному, </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450850" defTabSz="914400" rtl="0" eaLnBrk="0" fontAlgn="base" latinLnBrk="0" hangingPunct="0">
              <a:lnSpc>
                <a:spcPct val="100000"/>
              </a:lnSpc>
              <a:spcBef>
                <a:spcPct val="0"/>
              </a:spcBef>
              <a:spcAft>
                <a:spcPct val="0"/>
              </a:spcAft>
              <a:buClrTx/>
              <a:buSzTx/>
              <a:buFontTx/>
              <a:buNone/>
              <a:tabLst>
                <a:tab pos="457200" algn="l"/>
              </a:tabLst>
            </a:pPr>
            <a:endPar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tab pos="457200" algn="l"/>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остров, </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много фантазии, </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была опубликована, </a:t>
            </a:r>
            <a:endPar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tab pos="457200" algn="l"/>
              </a:tabLst>
            </a:pPr>
            <a:endPar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tab pos="457200" algn="l"/>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стала популярной, </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поверили, </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450850" defTabSz="914400" rtl="0" eaLnBrk="0" fontAlgn="base" latinLnBrk="0" hangingPunct="0">
              <a:lnSpc>
                <a:spcPct val="100000"/>
              </a:lnSpc>
              <a:spcBef>
                <a:spcPct val="0"/>
              </a:spcBef>
              <a:spcAft>
                <a:spcPct val="0"/>
              </a:spcAft>
              <a:buClrTx/>
              <a:buSzTx/>
              <a:buFontTx/>
              <a:buNone/>
              <a:tabLst>
                <a:tab pos="457200" algn="l"/>
              </a:tabLst>
            </a:pPr>
            <a:endPar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tab pos="457200" algn="l"/>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изобрел зонт.</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0" y="2708920"/>
            <a:ext cx="3816424"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2800" b="1" dirty="0" smtClean="0">
                <a:solidFill>
                  <a:schemeClr val="tx1"/>
                </a:solidFill>
                <a:latin typeface="Times New Roman" pitchFamily="18" charset="0"/>
                <a:ea typeface="Times New Roman" pitchFamily="18" charset="0"/>
                <a:cs typeface="Times New Roman" pitchFamily="18" charset="0"/>
              </a:rPr>
              <a:t>The eighteenth century,</a:t>
            </a:r>
            <a:endParaRPr lang="ru-RU" sz="2800" dirty="0"/>
          </a:p>
        </p:txBody>
      </p:sp>
      <p:sp>
        <p:nvSpPr>
          <p:cNvPr id="4" name="Прямоугольник 3"/>
          <p:cNvSpPr/>
          <p:nvPr/>
        </p:nvSpPr>
        <p:spPr>
          <a:xfrm>
            <a:off x="3923928" y="2708920"/>
            <a:ext cx="5220072"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2800" b="1" dirty="0" smtClean="0">
                <a:solidFill>
                  <a:schemeClr val="tx1"/>
                </a:solidFill>
                <a:latin typeface="Times New Roman" pitchFamily="18" charset="0"/>
                <a:ea typeface="Times New Roman" pitchFamily="18" charset="0"/>
                <a:cs typeface="Times New Roman" pitchFamily="18" charset="0"/>
              </a:rPr>
              <a:t>a world famous novel,</a:t>
            </a:r>
            <a:endParaRPr lang="ru-RU" sz="2800" dirty="0"/>
          </a:p>
        </p:txBody>
      </p:sp>
      <p:sp>
        <p:nvSpPr>
          <p:cNvPr id="5" name="Прямоугольник 4"/>
          <p:cNvSpPr/>
          <p:nvPr/>
        </p:nvSpPr>
        <p:spPr>
          <a:xfrm>
            <a:off x="0" y="3501008"/>
            <a:ext cx="5220072"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2800" b="1" dirty="0" smtClean="0">
                <a:solidFill>
                  <a:schemeClr val="tx1"/>
                </a:solidFill>
                <a:latin typeface="Times New Roman" pitchFamily="18" charset="0"/>
                <a:ea typeface="Times New Roman" pitchFamily="18" charset="0"/>
                <a:cs typeface="Times New Roman" pitchFamily="18" charset="0"/>
              </a:rPr>
              <a:t>surprising adventures, </a:t>
            </a:r>
            <a:endParaRPr lang="ru-RU" sz="2800" dirty="0"/>
          </a:p>
        </p:txBody>
      </p:sp>
      <p:sp>
        <p:nvSpPr>
          <p:cNvPr id="6" name="Прямоугольник 5"/>
          <p:cNvSpPr/>
          <p:nvPr/>
        </p:nvSpPr>
        <p:spPr>
          <a:xfrm>
            <a:off x="5292080" y="3501008"/>
            <a:ext cx="2736304"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2800" b="1" dirty="0" smtClean="0">
                <a:solidFill>
                  <a:schemeClr val="tx1"/>
                </a:solidFill>
                <a:latin typeface="Times New Roman" pitchFamily="18" charset="0"/>
                <a:ea typeface="Times New Roman" pitchFamily="18" charset="0"/>
                <a:cs typeface="Times New Roman" pitchFamily="18" charset="0"/>
              </a:rPr>
              <a:t>to live alone, </a:t>
            </a:r>
            <a:endParaRPr lang="ru-RU" sz="2800" dirty="0"/>
          </a:p>
        </p:txBody>
      </p:sp>
      <p:sp>
        <p:nvSpPr>
          <p:cNvPr id="7" name="Прямоугольник 6"/>
          <p:cNvSpPr/>
          <p:nvPr/>
        </p:nvSpPr>
        <p:spPr>
          <a:xfrm>
            <a:off x="0" y="4293096"/>
            <a:ext cx="1691680"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2800" b="1" dirty="0" smtClean="0">
                <a:solidFill>
                  <a:schemeClr val="tx1"/>
                </a:solidFill>
                <a:latin typeface="Times New Roman" pitchFamily="18" charset="0"/>
                <a:ea typeface="Times New Roman" pitchFamily="18" charset="0"/>
                <a:cs typeface="Times New Roman" pitchFamily="18" charset="0"/>
              </a:rPr>
              <a:t>island,</a:t>
            </a:r>
            <a:endParaRPr lang="ru-RU" sz="2800" dirty="0"/>
          </a:p>
        </p:txBody>
      </p:sp>
      <p:sp>
        <p:nvSpPr>
          <p:cNvPr id="8" name="Прямоугольник 7"/>
          <p:cNvSpPr/>
          <p:nvPr/>
        </p:nvSpPr>
        <p:spPr>
          <a:xfrm>
            <a:off x="1907704" y="4293096"/>
            <a:ext cx="3600400"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2800" b="1" dirty="0" smtClean="0">
                <a:solidFill>
                  <a:schemeClr val="tx1"/>
                </a:solidFill>
                <a:latin typeface="Times New Roman" pitchFamily="18" charset="0"/>
                <a:ea typeface="Times New Roman" pitchFamily="18" charset="0"/>
                <a:cs typeface="Times New Roman" pitchFamily="18" charset="0"/>
              </a:rPr>
              <a:t>a lot of  imagination,</a:t>
            </a:r>
            <a:endParaRPr lang="ru-RU" sz="2800" dirty="0"/>
          </a:p>
        </p:txBody>
      </p:sp>
      <p:sp>
        <p:nvSpPr>
          <p:cNvPr id="9" name="Прямоугольник 8"/>
          <p:cNvSpPr/>
          <p:nvPr/>
        </p:nvSpPr>
        <p:spPr>
          <a:xfrm>
            <a:off x="5543600" y="4293096"/>
            <a:ext cx="3600400"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2800" b="1" dirty="0" smtClean="0">
                <a:solidFill>
                  <a:schemeClr val="tx1"/>
                </a:solidFill>
                <a:latin typeface="Times New Roman" pitchFamily="18" charset="0"/>
                <a:ea typeface="Times New Roman" pitchFamily="18" charset="0"/>
                <a:cs typeface="Times New Roman" pitchFamily="18" charset="0"/>
              </a:rPr>
              <a:t>was published,</a:t>
            </a:r>
            <a:endParaRPr lang="ru-RU" sz="2800" dirty="0"/>
          </a:p>
        </p:txBody>
      </p:sp>
      <p:sp>
        <p:nvSpPr>
          <p:cNvPr id="10" name="Прямоугольник 9"/>
          <p:cNvSpPr/>
          <p:nvPr/>
        </p:nvSpPr>
        <p:spPr>
          <a:xfrm>
            <a:off x="0" y="5157192"/>
            <a:ext cx="3600400"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2800" b="1" dirty="0" smtClean="0">
                <a:solidFill>
                  <a:schemeClr val="tx1"/>
                </a:solidFill>
                <a:latin typeface="Times New Roman" pitchFamily="18" charset="0"/>
                <a:ea typeface="Times New Roman" pitchFamily="18" charset="0"/>
                <a:cs typeface="Times New Roman" pitchFamily="18" charset="0"/>
              </a:rPr>
              <a:t>became popular,</a:t>
            </a:r>
            <a:endParaRPr lang="ru-RU" sz="2800" dirty="0"/>
          </a:p>
        </p:txBody>
      </p:sp>
      <p:sp>
        <p:nvSpPr>
          <p:cNvPr id="11" name="Прямоугольник 10"/>
          <p:cNvSpPr/>
          <p:nvPr/>
        </p:nvSpPr>
        <p:spPr>
          <a:xfrm>
            <a:off x="3851920" y="5157192"/>
            <a:ext cx="2664296"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2800" b="1" dirty="0" smtClean="0">
                <a:solidFill>
                  <a:schemeClr val="tx1"/>
                </a:solidFill>
                <a:latin typeface="Times New Roman" pitchFamily="18" charset="0"/>
                <a:ea typeface="Times New Roman" pitchFamily="18" charset="0"/>
                <a:cs typeface="Times New Roman" pitchFamily="18" charset="0"/>
              </a:rPr>
              <a:t>believed,</a:t>
            </a:r>
            <a:endParaRPr lang="ru-RU" sz="2800" dirty="0"/>
          </a:p>
        </p:txBody>
      </p:sp>
      <p:sp>
        <p:nvSpPr>
          <p:cNvPr id="12" name="Прямоугольник 11"/>
          <p:cNvSpPr/>
          <p:nvPr/>
        </p:nvSpPr>
        <p:spPr>
          <a:xfrm>
            <a:off x="467544" y="6093296"/>
            <a:ext cx="3528392"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2800" b="1" dirty="0" smtClean="0">
                <a:solidFill>
                  <a:schemeClr val="tx1"/>
                </a:solidFill>
                <a:latin typeface="Times New Roman" pitchFamily="18" charset="0"/>
                <a:ea typeface="Times New Roman" pitchFamily="18" charset="0"/>
                <a:cs typeface="Times New Roman" pitchFamily="18" charset="0"/>
              </a:rPr>
              <a:t>he made an umbrella. </a:t>
            </a:r>
            <a:endParaRPr lang="ru-RU" sz="2800"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ppt_x</p:attrName>
                                        </p:attrNameLst>
                                      </p:cBhvr>
                                      <p:tavLst>
                                        <p:tav tm="0">
                                          <p:val>
                                            <p:strVal val="#ppt_x-.2"/>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ppt_x</p:attrName>
                                        </p:attrNameLst>
                                      </p:cBhvr>
                                      <p:tavLst>
                                        <p:tav tm="0">
                                          <p:val>
                                            <p:strVal val="#ppt_x-.2"/>
                                          </p:val>
                                        </p:tav>
                                        <p:tav tm="100000">
                                          <p:val>
                                            <p:strVal val="#ppt_x"/>
                                          </p:val>
                                        </p:tav>
                                      </p:tavLst>
                                    </p:anim>
                                    <p:anim calcmode="lin" valueType="num">
                                      <p:cBhvr>
                                        <p:cTn id="2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1000" fill="hold"/>
                                        <p:tgtEl>
                                          <p:spTgt spid="7"/>
                                        </p:tgtEl>
                                        <p:attrNameLst>
                                          <p:attrName>ppt_x</p:attrName>
                                        </p:attrNameLst>
                                      </p:cBhvr>
                                      <p:tavLst>
                                        <p:tav tm="0">
                                          <p:val>
                                            <p:strVal val="#ppt_x-.2"/>
                                          </p:val>
                                        </p:tav>
                                        <p:tav tm="100000">
                                          <p:val>
                                            <p:strVal val="#ppt_x"/>
                                          </p:val>
                                        </p:tav>
                                      </p:tavLst>
                                    </p:anim>
                                    <p:anim calcmode="lin" valueType="num">
                                      <p:cBhvr>
                                        <p:cTn id="3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7" dur="10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1000" fill="hold"/>
                                        <p:tgtEl>
                                          <p:spTgt spid="8"/>
                                        </p:tgtEl>
                                        <p:attrNameLst>
                                          <p:attrName>ppt_x</p:attrName>
                                        </p:attrNameLst>
                                      </p:cBhvr>
                                      <p:tavLst>
                                        <p:tav tm="0">
                                          <p:val>
                                            <p:strVal val="#ppt_x-.2"/>
                                          </p:val>
                                        </p:tav>
                                        <p:tav tm="100000">
                                          <p:val>
                                            <p:strVal val="#ppt_x"/>
                                          </p:val>
                                        </p:tav>
                                      </p:tavLst>
                                    </p:anim>
                                    <p:anim calcmode="lin" valueType="num">
                                      <p:cBhvr>
                                        <p:cTn id="43"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44" dur="10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1000" fill="hold"/>
                                        <p:tgtEl>
                                          <p:spTgt spid="9"/>
                                        </p:tgtEl>
                                        <p:attrNameLst>
                                          <p:attrName>ppt_x</p:attrName>
                                        </p:attrNameLst>
                                      </p:cBhvr>
                                      <p:tavLst>
                                        <p:tav tm="0">
                                          <p:val>
                                            <p:strVal val="#ppt_x-.2"/>
                                          </p:val>
                                        </p:tav>
                                        <p:tav tm="100000">
                                          <p:val>
                                            <p:strVal val="#ppt_x"/>
                                          </p:val>
                                        </p:tav>
                                      </p:tavLst>
                                    </p:anim>
                                    <p:anim calcmode="lin" valueType="num">
                                      <p:cBhvr>
                                        <p:cTn id="50"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51" dur="1000"/>
                                        <p:tgtEl>
                                          <p:spTgt spid="9"/>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p:cTn id="56" dur="1000" fill="hold"/>
                                        <p:tgtEl>
                                          <p:spTgt spid="10"/>
                                        </p:tgtEl>
                                        <p:attrNameLst>
                                          <p:attrName>ppt_x</p:attrName>
                                        </p:attrNameLst>
                                      </p:cBhvr>
                                      <p:tavLst>
                                        <p:tav tm="0">
                                          <p:val>
                                            <p:strVal val="#ppt_x-.2"/>
                                          </p:val>
                                        </p:tav>
                                        <p:tav tm="100000">
                                          <p:val>
                                            <p:strVal val="#ppt_x"/>
                                          </p:val>
                                        </p:tav>
                                      </p:tavLst>
                                    </p:anim>
                                    <p:anim calcmode="lin" valueType="num">
                                      <p:cBhvr>
                                        <p:cTn id="57"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0"/>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grpId="0" nodeType="click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1000" fill="hold"/>
                                        <p:tgtEl>
                                          <p:spTgt spid="11"/>
                                        </p:tgtEl>
                                        <p:attrNameLst>
                                          <p:attrName>ppt_x</p:attrName>
                                        </p:attrNameLst>
                                      </p:cBhvr>
                                      <p:tavLst>
                                        <p:tav tm="0">
                                          <p:val>
                                            <p:strVal val="#ppt_x-.2"/>
                                          </p:val>
                                        </p:tav>
                                        <p:tav tm="100000">
                                          <p:val>
                                            <p:strVal val="#ppt_x"/>
                                          </p:val>
                                        </p:tav>
                                      </p:tavLst>
                                    </p:anim>
                                    <p:anim calcmode="lin" valueType="num">
                                      <p:cBhvr>
                                        <p:cTn id="64"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65" dur="1000"/>
                                        <p:tgtEl>
                                          <p:spTgt spid="11"/>
                                        </p:tgtEl>
                                      </p:cBhvr>
                                    </p:animEffect>
                                  </p:childTnLst>
                                </p:cTn>
                              </p:par>
                            </p:childTnLst>
                          </p:cTn>
                        </p:par>
                      </p:childTnLst>
                    </p:cTn>
                  </p:par>
                  <p:par>
                    <p:cTn id="66" fill="hold">
                      <p:stCondLst>
                        <p:cond delay="indefinite"/>
                      </p:stCondLst>
                      <p:childTnLst>
                        <p:par>
                          <p:cTn id="67" fill="hold">
                            <p:stCondLst>
                              <p:cond delay="0"/>
                            </p:stCondLst>
                            <p:childTnLst>
                              <p:par>
                                <p:cTn id="68" presetID="29" presetClass="entr" presetSubtype="0" fill="hold" grpId="0" nodeType="click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p:cTn id="70" dur="1000" fill="hold"/>
                                        <p:tgtEl>
                                          <p:spTgt spid="12"/>
                                        </p:tgtEl>
                                        <p:attrNameLst>
                                          <p:attrName>ppt_x</p:attrName>
                                        </p:attrNameLst>
                                      </p:cBhvr>
                                      <p:tavLst>
                                        <p:tav tm="0">
                                          <p:val>
                                            <p:strVal val="#ppt_x-.2"/>
                                          </p:val>
                                        </p:tav>
                                        <p:tav tm="100000">
                                          <p:val>
                                            <p:strVal val="#ppt_x"/>
                                          </p:val>
                                        </p:tav>
                                      </p:tavLst>
                                    </p:anim>
                                    <p:anim calcmode="lin" valueType="num">
                                      <p:cBhvr>
                                        <p:cTn id="71"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7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323528" y="260648"/>
            <a:ext cx="8568952"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“A Cleaver Salesman”</a:t>
            </a:r>
            <a:endParaRPr lang="ru-RU" sz="2800" b="1" dirty="0">
              <a:solidFill>
                <a:srgbClr val="C00000"/>
              </a:solidFill>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Brooks tried on a few pairs of shoes and then bought the pair which Tom strongly recommended. Brooks thought they were a bit tight but Tom said: “Don’t worry, they’ll stretch, sir.” </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next morning Brooks came into the shop to change his shoes.  But when he asked for a different pair of shoes the police arrested him as the policemen were in the shop. They were sure he would come to change his shoes the next day. What a clever salesman Tom </a:t>
            </a:r>
            <a:r>
              <a:rPr kumimoji="0" lang="en-US" sz="28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Boxell</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was! </a:t>
            </a:r>
            <a:endParaRPr kumimoji="0" lang="en-US"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0"/>
            <a:ext cx="8424936" cy="954107"/>
          </a:xfrm>
          <a:prstGeom prst="rect">
            <a:avLst/>
          </a:prstGeom>
        </p:spPr>
        <p:txBody>
          <a:bodyPr wrap="square">
            <a:spAutoFit/>
          </a:bodyPr>
          <a:lstStyle/>
          <a:p>
            <a:pPr lvl="0" indent="450850" fontAlgn="base">
              <a:spcBef>
                <a:spcPct val="0"/>
              </a:spcBef>
              <a:spcAft>
                <a:spcPct val="0"/>
              </a:spcAft>
            </a:pPr>
            <a:r>
              <a:rPr lang="en-US" sz="2800" b="1" i="1" dirty="0" smtClean="0">
                <a:solidFill>
                  <a:srgbClr val="C00000"/>
                </a:solidFill>
                <a:latin typeface="Times New Roman" pitchFamily="18" charset="0"/>
                <a:ea typeface="Times New Roman" pitchFamily="18" charset="0"/>
                <a:cs typeface="Times New Roman" pitchFamily="18" charset="0"/>
              </a:rPr>
              <a:t>Decide  whether the following sentences are true or false.</a:t>
            </a:r>
            <a:endParaRPr lang="ru-RU" sz="2800" b="1" i="1" dirty="0" smtClean="0">
              <a:solidFill>
                <a:srgbClr val="C00000"/>
              </a:solidFill>
              <a:latin typeface="Times New Roman" pitchFamily="18" charset="0"/>
              <a:cs typeface="Times New Roman" pitchFamily="18" charset="0"/>
            </a:endParaRPr>
          </a:p>
        </p:txBody>
      </p:sp>
      <p:sp>
        <p:nvSpPr>
          <p:cNvPr id="3" name="Прямоугольник 2"/>
          <p:cNvSpPr/>
          <p:nvPr/>
        </p:nvSpPr>
        <p:spPr>
          <a:xfrm>
            <a:off x="611560" y="1052736"/>
            <a:ext cx="8136904" cy="5262979"/>
          </a:xfrm>
          <a:prstGeom prst="rect">
            <a:avLst/>
          </a:prstGeom>
        </p:spPr>
        <p:txBody>
          <a:bodyPr wrap="square">
            <a:spAutoFit/>
          </a:bodyPr>
          <a:lstStyle/>
          <a:p>
            <a:r>
              <a:rPr lang="ru-RU" sz="2800" b="1" dirty="0" smtClean="0">
                <a:latin typeface="Times New Roman" pitchFamily="18" charset="0"/>
                <a:ea typeface="Times New Roman" pitchFamily="18" charset="0"/>
                <a:cs typeface="Times New Roman" pitchFamily="18" charset="0"/>
              </a:rPr>
              <a:t>1.</a:t>
            </a:r>
            <a:r>
              <a:rPr lang="en-US" sz="2800" b="1" dirty="0" smtClean="0">
                <a:latin typeface="Times New Roman" pitchFamily="18" charset="0"/>
                <a:ea typeface="Times New Roman" pitchFamily="18" charset="0"/>
                <a:cs typeface="Times New Roman" pitchFamily="18" charset="0"/>
              </a:rPr>
              <a:t>Mr. </a:t>
            </a:r>
            <a:r>
              <a:rPr lang="en-US" sz="2800" b="1" dirty="0" err="1" smtClean="0">
                <a:latin typeface="Times New Roman" pitchFamily="18" charset="0"/>
                <a:ea typeface="Times New Roman" pitchFamily="18" charset="0"/>
                <a:cs typeface="Times New Roman" pitchFamily="18" charset="0"/>
              </a:rPr>
              <a:t>Boxell</a:t>
            </a:r>
            <a:r>
              <a:rPr lang="en-US" sz="2800" b="1" dirty="0" smtClean="0">
                <a:latin typeface="Times New Roman" pitchFamily="18" charset="0"/>
                <a:ea typeface="Times New Roman" pitchFamily="18" charset="0"/>
                <a:cs typeface="Times New Roman" pitchFamily="18" charset="0"/>
              </a:rPr>
              <a:t>  lived at 5 Central Road in a little town in the South  of England. </a:t>
            </a:r>
            <a:endParaRPr lang="ru-RU" sz="2800" b="1" dirty="0" smtClean="0">
              <a:latin typeface="Times New Roman" pitchFamily="18" charset="0"/>
              <a:ea typeface="Times New Roman" pitchFamily="18" charset="0"/>
              <a:cs typeface="Times New Roman" pitchFamily="18" charset="0"/>
            </a:endParaRPr>
          </a:p>
          <a:p>
            <a:r>
              <a:rPr lang="ru-RU" sz="2800" b="1" dirty="0" smtClean="0">
                <a:latin typeface="Times New Roman" pitchFamily="18" charset="0"/>
                <a:ea typeface="Times New Roman" pitchFamily="18" charset="0"/>
                <a:cs typeface="Times New Roman" pitchFamily="18" charset="0"/>
              </a:rPr>
              <a:t>2.</a:t>
            </a:r>
            <a:r>
              <a:rPr lang="en-US" sz="2800" b="1" dirty="0" smtClean="0">
                <a:latin typeface="Times New Roman" pitchFamily="18" charset="0"/>
                <a:ea typeface="Times New Roman" pitchFamily="18" charset="0"/>
                <a:cs typeface="Times New Roman" pitchFamily="18" charset="0"/>
              </a:rPr>
              <a:t>Mr. </a:t>
            </a:r>
            <a:r>
              <a:rPr lang="en-US" sz="2800" b="1" dirty="0" err="1" smtClean="0">
                <a:latin typeface="Times New Roman" pitchFamily="18" charset="0"/>
                <a:ea typeface="Times New Roman" pitchFamily="18" charset="0"/>
                <a:cs typeface="Times New Roman" pitchFamily="18" charset="0"/>
              </a:rPr>
              <a:t>Boxell</a:t>
            </a:r>
            <a:r>
              <a:rPr lang="en-US" sz="2800" b="1" dirty="0" smtClean="0">
                <a:latin typeface="Times New Roman" pitchFamily="18" charset="0"/>
                <a:ea typeface="Times New Roman" pitchFamily="18" charset="0"/>
                <a:cs typeface="Times New Roman" pitchFamily="18" charset="0"/>
              </a:rPr>
              <a:t> was a shop assistant. </a:t>
            </a:r>
            <a:endParaRPr lang="ru-RU" sz="2800" b="1" dirty="0" smtClean="0">
              <a:latin typeface="Times New Roman" pitchFamily="18" charset="0"/>
              <a:ea typeface="Times New Roman" pitchFamily="18" charset="0"/>
              <a:cs typeface="Times New Roman" pitchFamily="18" charset="0"/>
            </a:endParaRPr>
          </a:p>
          <a:p>
            <a:r>
              <a:rPr lang="ru-RU" sz="2800" b="1" dirty="0" smtClean="0">
                <a:latin typeface="Times New Roman" pitchFamily="18" charset="0"/>
                <a:ea typeface="Times New Roman" pitchFamily="18" charset="0"/>
                <a:cs typeface="Times New Roman" pitchFamily="18" charset="0"/>
              </a:rPr>
              <a:t>3.</a:t>
            </a:r>
            <a:r>
              <a:rPr lang="en-US" sz="2800" b="1" dirty="0" smtClean="0">
                <a:latin typeface="Times New Roman" pitchFamily="18" charset="0"/>
                <a:ea typeface="Times New Roman" pitchFamily="18" charset="0"/>
                <a:cs typeface="Times New Roman" pitchFamily="18" charset="0"/>
              </a:rPr>
              <a:t>One Tuesday when Tom was in his shop a short man walked in and asked for an expensive pair of trainers.</a:t>
            </a:r>
            <a:endParaRPr lang="ru-RU" sz="2800" b="1" dirty="0" smtClean="0">
              <a:latin typeface="Times New Roman" pitchFamily="18" charset="0"/>
              <a:ea typeface="Times New Roman" pitchFamily="18" charset="0"/>
              <a:cs typeface="Times New Roman" pitchFamily="18" charset="0"/>
            </a:endParaRPr>
          </a:p>
          <a:p>
            <a:r>
              <a:rPr lang="en-US" sz="2800" b="1" dirty="0" smtClean="0">
                <a:latin typeface="Times New Roman" pitchFamily="18" charset="0"/>
                <a:ea typeface="Times New Roman" pitchFamily="18" charset="0"/>
                <a:cs typeface="Times New Roman" pitchFamily="18" charset="0"/>
              </a:rPr>
              <a:t> </a:t>
            </a:r>
            <a:r>
              <a:rPr lang="ru-RU" sz="2800" b="1" dirty="0" smtClean="0">
                <a:latin typeface="Times New Roman" pitchFamily="18" charset="0"/>
                <a:ea typeface="Times New Roman" pitchFamily="18" charset="0"/>
                <a:cs typeface="Times New Roman" pitchFamily="18" charset="0"/>
              </a:rPr>
              <a:t>4.</a:t>
            </a:r>
            <a:r>
              <a:rPr lang="en-US" sz="2800" b="1" dirty="0" smtClean="0">
                <a:latin typeface="Times New Roman" pitchFamily="18" charset="0"/>
                <a:ea typeface="Times New Roman" pitchFamily="18" charset="0"/>
                <a:cs typeface="Times New Roman" pitchFamily="18" charset="0"/>
              </a:rPr>
              <a:t>Brooks tried on a few pairs of shoes and then bought the pair which Tom strongly recommended. </a:t>
            </a:r>
            <a:endParaRPr lang="ru-RU" sz="2800" b="1" dirty="0" smtClean="0">
              <a:latin typeface="Times New Roman" pitchFamily="18" charset="0"/>
              <a:ea typeface="Times New Roman" pitchFamily="18" charset="0"/>
              <a:cs typeface="Times New Roman" pitchFamily="18" charset="0"/>
            </a:endParaRPr>
          </a:p>
          <a:p>
            <a:r>
              <a:rPr lang="ru-RU" sz="2800" b="1" dirty="0" smtClean="0">
                <a:latin typeface="Times New Roman" pitchFamily="18" charset="0"/>
                <a:ea typeface="Times New Roman" pitchFamily="18" charset="0"/>
                <a:cs typeface="Times New Roman" pitchFamily="18" charset="0"/>
              </a:rPr>
              <a:t>5.</a:t>
            </a:r>
            <a:r>
              <a:rPr lang="en-US" sz="2800" b="1" dirty="0" smtClean="0">
                <a:latin typeface="Times New Roman" pitchFamily="18" charset="0"/>
                <a:ea typeface="Times New Roman" pitchFamily="18" charset="0"/>
                <a:cs typeface="Times New Roman" pitchFamily="18" charset="0"/>
              </a:rPr>
              <a:t>The next morning Brooks came into the shop to change his shoes. </a:t>
            </a:r>
            <a:endParaRPr lang="ru-RU" sz="2800" b="1" dirty="0" smtClean="0">
              <a:latin typeface="Times New Roman" pitchFamily="18" charset="0"/>
              <a:ea typeface="Times New Roman" pitchFamily="18" charset="0"/>
              <a:cs typeface="Times New Roman" pitchFamily="18" charset="0"/>
            </a:endParaRPr>
          </a:p>
          <a:p>
            <a:r>
              <a:rPr lang="ru-RU" sz="2800" b="1" dirty="0" smtClean="0">
                <a:latin typeface="Times New Roman" pitchFamily="18" charset="0"/>
                <a:ea typeface="Times New Roman" pitchFamily="18" charset="0"/>
                <a:cs typeface="Times New Roman" pitchFamily="18" charset="0"/>
              </a:rPr>
              <a:t>6.</a:t>
            </a:r>
            <a:r>
              <a:rPr lang="en-US" sz="2800" b="1" dirty="0" smtClean="0">
                <a:latin typeface="Times New Roman" pitchFamily="18" charset="0"/>
                <a:ea typeface="Times New Roman" pitchFamily="18" charset="0"/>
                <a:cs typeface="Times New Roman" pitchFamily="18" charset="0"/>
              </a:rPr>
              <a:t>They were  not sure he would come to change his shoes the next day. </a:t>
            </a:r>
            <a:endParaRPr lang="ru-RU" sz="2800" dirty="0"/>
          </a:p>
        </p:txBody>
      </p:sp>
      <p:sp>
        <p:nvSpPr>
          <p:cNvPr id="4" name="Прямоугольник 3"/>
          <p:cNvSpPr/>
          <p:nvPr/>
        </p:nvSpPr>
        <p:spPr>
          <a:xfrm>
            <a:off x="179512" y="1124744"/>
            <a:ext cx="432048" cy="43204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5" name="Прямоугольник 4"/>
          <p:cNvSpPr/>
          <p:nvPr/>
        </p:nvSpPr>
        <p:spPr>
          <a:xfrm>
            <a:off x="179512" y="1916832"/>
            <a:ext cx="432048" cy="43204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6" name="Прямоугольник 5"/>
          <p:cNvSpPr/>
          <p:nvPr/>
        </p:nvSpPr>
        <p:spPr>
          <a:xfrm>
            <a:off x="179512" y="2348880"/>
            <a:ext cx="432048" cy="43204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7" name="Прямоугольник 6"/>
          <p:cNvSpPr/>
          <p:nvPr/>
        </p:nvSpPr>
        <p:spPr>
          <a:xfrm>
            <a:off x="179512" y="3645024"/>
            <a:ext cx="432048" cy="43204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8" name="Прямоугольник 7"/>
          <p:cNvSpPr/>
          <p:nvPr/>
        </p:nvSpPr>
        <p:spPr>
          <a:xfrm>
            <a:off x="179512" y="4509120"/>
            <a:ext cx="432048" cy="43204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9" name="Прямоугольник 8"/>
          <p:cNvSpPr/>
          <p:nvPr/>
        </p:nvSpPr>
        <p:spPr>
          <a:xfrm>
            <a:off x="179512" y="5373216"/>
            <a:ext cx="432048" cy="43204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edge">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edge">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edge">
                                      <p:cBhvr>
                                        <p:cTn id="27" dur="20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edge">
                                      <p:cBhvr>
                                        <p:cTn id="3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323528" y="260648"/>
            <a:ext cx="8424936"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Text 2.</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“Stone Soup”</a:t>
            </a:r>
            <a:r>
              <a:rPr lang="ru-RU" sz="2800" b="1" i="1" dirty="0" smtClean="0">
                <a:solidFill>
                  <a:srgbClr val="C00000"/>
                </a:solidFill>
                <a:latin typeface="Times New Roman" pitchFamily="18" charset="0"/>
                <a:cs typeface="Times New Roman" pitchFamily="18" charset="0"/>
              </a:rPr>
              <a:t>.</a:t>
            </a: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K </a:t>
            </a:r>
            <a:r>
              <a:rPr kumimoji="0" lang="ru-RU"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разделу</a:t>
            </a: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7 “Living together.”</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One day a tramp came to an old women’s house. “Excuse me,” said the tramp</a:t>
            </a: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(бродяга)</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“I’m very hungry. Can you give me something to eat?” But the old woman was very mean. “Go away,” she said. “I haven’t got any food.” “Oh,” said the tramp.</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“That’s a pity. I’ve got a magic stone. I can make  soup with it. But I need some water.” “Well, I’ve got a lot of water,” said the mean old women. “A magic stone, eh?” She fetched a big saucepan of water. The tramp put the stone into it. </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395536" y="404664"/>
            <a:ext cx="8424936"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Text 2.</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“Stone Soup”</a:t>
            </a:r>
            <a:r>
              <a:rPr lang="ru-RU" sz="2800" b="1" i="1" dirty="0" smtClean="0">
                <a:solidFill>
                  <a:srgbClr val="C00000"/>
                </a:solidFill>
                <a:latin typeface="Times New Roman" pitchFamily="18" charset="0"/>
                <a:cs typeface="Times New Roman" pitchFamily="18" charset="0"/>
              </a:rPr>
              <a:t>.</a:t>
            </a: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K </a:t>
            </a:r>
            <a:r>
              <a:rPr kumimoji="0" lang="ru-RU"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разделу</a:t>
            </a: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7 “Living together.”</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After a while he tested the soup. “</a:t>
            </a:r>
            <a:r>
              <a:rPr kumimoji="0" lang="en-US" sz="28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Mmm</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it’s very good,” he said. “It just needs a bit of salt and pepper.” The old woman fetched some salt and pepper. “</a:t>
            </a:r>
            <a:r>
              <a:rPr kumimoji="0" lang="en-US" sz="28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Mmm</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that’s better,” he said. It really needs a few vegetables. It’s a pity you haven’t got any vegetables.” “Oh, I can find some vegetables,” she said. She ran into the garden and brought some potatoes, carrots, beans and </a:t>
            </a:r>
            <a:r>
              <a:rPr lang="en-US" sz="2800" b="1" dirty="0" smtClean="0">
                <a:latin typeface="Times New Roman" pitchFamily="18" charset="0"/>
                <a:ea typeface="Times New Roman" pitchFamily="18" charset="0"/>
                <a:cs typeface="Times New Roman" pitchFamily="18" charset="0"/>
              </a:rPr>
              <a:t>a </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big onion. The tramp put the vegetables into the saucepan.</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251520" y="703191"/>
            <a:ext cx="864096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Text 2.</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“Stone Soup”</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“Is it ready now?” asked the women. “Almost,” said the tramp. “it’s really needs a bit of meat. It’s a pity you haven’t got any meat.” ”Oh, I can find some meat,” said the old woman. She ran into the kitchen and came back with some ham and some sausages.  The tramp put them into the saucepan.</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“Right,” said the tramp. “I can’t see the stone anymore. So the soup is ready. Bread is very good with stone soup. It’s a pity you haven’t got any bread.” “Oh, I’ve got a bit of bread,” said the woman.”</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179512" y="332656"/>
            <a:ext cx="864096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Text 2.</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“Stone Soup”</a:t>
            </a:r>
            <a:endParaRPr kumimoji="0" lang="ru-RU" sz="2800" b="1" i="1"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She ran into the kitchen and came back with a lot of bread, some butter and a piece of cake. She put them on the table. The old woman tasted the soup. “</a:t>
            </a:r>
            <a:r>
              <a:rPr kumimoji="0" lang="en-US" sz="28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Mmm</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this stone soup is delicious, and you made it just with a magic stone.”</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When the tramp left, he said “Here is the magic stone, you can keep it.” “Oh, thank you,” said the old woman. “But remember,” said the tramp, “for the best stone soup you need a bit of meat, few vegetables and a bit of salt and pepper, too.”</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836713"/>
            <a:ext cx="8136904" cy="6555641"/>
          </a:xfrm>
          <a:prstGeom prst="rect">
            <a:avLst/>
          </a:prstGeom>
        </p:spPr>
        <p:txBody>
          <a:bodyPr wrap="square">
            <a:spAutoFit/>
          </a:bodyPr>
          <a:lstStyle/>
          <a:p>
            <a:pPr lvl="0"/>
            <a:r>
              <a:rPr lang="en-US" sz="2800" b="1" dirty="0" smtClean="0">
                <a:latin typeface="Times New Roman" pitchFamily="18" charset="0"/>
                <a:ea typeface="Times New Roman" pitchFamily="18" charset="0"/>
                <a:cs typeface="Times New Roman" pitchFamily="18" charset="0"/>
              </a:rPr>
              <a:t>1.One day a doctor came to an old women’s house.</a:t>
            </a:r>
          </a:p>
          <a:p>
            <a:pPr lvl="0"/>
            <a:r>
              <a:rPr lang="en-US" sz="2800" b="1" dirty="0" smtClean="0">
                <a:latin typeface="Times New Roman" pitchFamily="18" charset="0"/>
                <a:ea typeface="Times New Roman" pitchFamily="18" charset="0"/>
                <a:cs typeface="Times New Roman" pitchFamily="18" charset="0"/>
              </a:rPr>
              <a:t>2.The old woman was very mean. </a:t>
            </a:r>
          </a:p>
          <a:p>
            <a:pPr lvl="0"/>
            <a:r>
              <a:rPr lang="en-US" sz="2800" b="1" dirty="0" smtClean="0">
                <a:latin typeface="Times New Roman" pitchFamily="18" charset="0"/>
                <a:ea typeface="Times New Roman" pitchFamily="18" charset="0"/>
                <a:cs typeface="Times New Roman" pitchFamily="18" charset="0"/>
              </a:rPr>
              <a:t>3.The tramp has got a magic stone.</a:t>
            </a:r>
          </a:p>
          <a:p>
            <a:pPr lvl="0"/>
            <a:r>
              <a:rPr lang="en-US" sz="2800" b="1" dirty="0" smtClean="0">
                <a:latin typeface="Times New Roman" pitchFamily="18" charset="0"/>
                <a:ea typeface="Times New Roman" pitchFamily="18" charset="0"/>
                <a:cs typeface="Times New Roman" pitchFamily="18" charset="0"/>
              </a:rPr>
              <a:t>4.The woman put the stone into the saucepan. </a:t>
            </a:r>
          </a:p>
          <a:p>
            <a:pPr lvl="0"/>
            <a:r>
              <a:rPr lang="en-US" sz="2800" b="1" dirty="0" smtClean="0">
                <a:latin typeface="Times New Roman" pitchFamily="18" charset="0"/>
                <a:ea typeface="Times New Roman" pitchFamily="18" charset="0"/>
                <a:cs typeface="Times New Roman" pitchFamily="18" charset="0"/>
              </a:rPr>
              <a:t>5.After a while he tested the soup. </a:t>
            </a:r>
          </a:p>
          <a:p>
            <a:pPr lvl="0"/>
            <a:r>
              <a:rPr lang="en-US" sz="2800" b="1" dirty="0" smtClean="0">
                <a:latin typeface="Times New Roman" pitchFamily="18" charset="0"/>
                <a:ea typeface="Times New Roman" pitchFamily="18" charset="0"/>
                <a:cs typeface="Times New Roman" pitchFamily="18" charset="0"/>
              </a:rPr>
              <a:t>6.The old woman fetched some salt and pepper. </a:t>
            </a:r>
          </a:p>
          <a:p>
            <a:pPr lvl="0"/>
            <a:r>
              <a:rPr lang="en-US" sz="2800" b="1" dirty="0" smtClean="0">
                <a:latin typeface="Times New Roman" pitchFamily="18" charset="0"/>
                <a:ea typeface="Times New Roman" pitchFamily="18" charset="0"/>
                <a:cs typeface="Times New Roman" pitchFamily="18" charset="0"/>
              </a:rPr>
              <a:t>7.She ran into the garden and brought some apples,</a:t>
            </a:r>
          </a:p>
          <a:p>
            <a:pPr lvl="0"/>
            <a:r>
              <a:rPr lang="en-US" sz="2800" b="1" dirty="0" smtClean="0">
                <a:latin typeface="Times New Roman" pitchFamily="18" charset="0"/>
                <a:ea typeface="Times New Roman" pitchFamily="18" charset="0"/>
                <a:cs typeface="Times New Roman" pitchFamily="18" charset="0"/>
              </a:rPr>
              <a:t>   bananas, nuts and a big orange</a:t>
            </a:r>
          </a:p>
          <a:p>
            <a:pPr lvl="0"/>
            <a:r>
              <a:rPr lang="en-US" sz="2800" b="1" dirty="0" smtClean="0">
                <a:latin typeface="Times New Roman" pitchFamily="18" charset="0"/>
                <a:ea typeface="Times New Roman" pitchFamily="18" charset="0"/>
                <a:cs typeface="Times New Roman" pitchFamily="18" charset="0"/>
              </a:rPr>
              <a:t>8.The woman hasn’t got any meat.</a:t>
            </a:r>
          </a:p>
          <a:p>
            <a:pPr lvl="0"/>
            <a:r>
              <a:rPr lang="en-US" sz="2800" b="1" dirty="0" smtClean="0">
                <a:latin typeface="Times New Roman" pitchFamily="18" charset="0"/>
                <a:ea typeface="Times New Roman" pitchFamily="18" charset="0"/>
                <a:cs typeface="Times New Roman" pitchFamily="18" charset="0"/>
              </a:rPr>
              <a:t>9.Bread is very good with stone soup.</a:t>
            </a:r>
          </a:p>
          <a:p>
            <a:pPr lvl="0"/>
            <a:r>
              <a:rPr lang="en-US" sz="2800" b="1" dirty="0" smtClean="0">
                <a:latin typeface="Times New Roman" pitchFamily="18" charset="0"/>
                <a:ea typeface="Times New Roman" pitchFamily="18" charset="0"/>
                <a:cs typeface="Times New Roman" pitchFamily="18" charset="0"/>
              </a:rPr>
              <a:t>10. She ran into the kitchen and came back with a lot of bread, some butter and a piece of cake. </a:t>
            </a:r>
          </a:p>
          <a:p>
            <a:pPr lvl="0"/>
            <a:r>
              <a:rPr lang="en-US" sz="2800" b="1" dirty="0" smtClean="0">
                <a:latin typeface="Times New Roman" pitchFamily="18" charset="0"/>
                <a:ea typeface="Times New Roman" pitchFamily="18" charset="0"/>
                <a:cs typeface="Times New Roman" pitchFamily="18" charset="0"/>
              </a:rPr>
              <a:t>11.She put sandwiches on the table. </a:t>
            </a:r>
          </a:p>
          <a:p>
            <a:pPr lvl="0"/>
            <a:r>
              <a:rPr lang="en-US" sz="2800" b="1" dirty="0" smtClean="0">
                <a:latin typeface="Times New Roman" pitchFamily="18" charset="0"/>
                <a:ea typeface="Times New Roman" pitchFamily="18" charset="0"/>
                <a:cs typeface="Times New Roman" pitchFamily="18" charset="0"/>
              </a:rPr>
              <a:t>12.This stone soup is delicious, </a:t>
            </a:r>
            <a:endParaRPr lang="ru-RU" sz="2800" b="1" dirty="0" smtClean="0">
              <a:latin typeface="Times New Roman" pitchFamily="18" charset="0"/>
              <a:cs typeface="Times New Roman" pitchFamily="18" charset="0"/>
            </a:endParaRPr>
          </a:p>
          <a:p>
            <a:endParaRPr lang="ru-RU" sz="2800" dirty="0"/>
          </a:p>
        </p:txBody>
      </p:sp>
      <p:sp>
        <p:nvSpPr>
          <p:cNvPr id="3" name="Прямоугольник 2"/>
          <p:cNvSpPr/>
          <p:nvPr/>
        </p:nvSpPr>
        <p:spPr>
          <a:xfrm>
            <a:off x="179512" y="260648"/>
            <a:ext cx="8712968" cy="523220"/>
          </a:xfrm>
          <a:prstGeom prst="rect">
            <a:avLst/>
          </a:prstGeom>
        </p:spPr>
        <p:txBody>
          <a:bodyPr wrap="square">
            <a:spAutoFit/>
          </a:bodyPr>
          <a:lstStyle/>
          <a:p>
            <a:r>
              <a:rPr lang="en-US" sz="2800" b="1" i="1" dirty="0" smtClean="0">
                <a:solidFill>
                  <a:srgbClr val="C00000"/>
                </a:solidFill>
                <a:latin typeface="Times New Roman" pitchFamily="18" charset="0"/>
                <a:ea typeface="Times New Roman" pitchFamily="18" charset="0"/>
                <a:cs typeface="Times New Roman" pitchFamily="18" charset="0"/>
              </a:rPr>
              <a:t>Decide  whether the following sentences are true or false.</a:t>
            </a:r>
            <a:endParaRPr lang="ru-RU" sz="2800" b="1" i="1" dirty="0" smtClean="0">
              <a:solidFill>
                <a:srgbClr val="C00000"/>
              </a:solidFill>
              <a:latin typeface="Times New Roman" pitchFamily="18" charset="0"/>
              <a:cs typeface="Times New Roman" pitchFamily="18" charset="0"/>
            </a:endParaRPr>
          </a:p>
        </p:txBody>
      </p:sp>
      <p:sp>
        <p:nvSpPr>
          <p:cNvPr id="4" name="Прямоугольник 3"/>
          <p:cNvSpPr/>
          <p:nvPr/>
        </p:nvSpPr>
        <p:spPr>
          <a:xfrm>
            <a:off x="395536" y="836712"/>
            <a:ext cx="360040"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5" name="Прямоугольник 4"/>
          <p:cNvSpPr/>
          <p:nvPr/>
        </p:nvSpPr>
        <p:spPr>
          <a:xfrm>
            <a:off x="395536" y="1268760"/>
            <a:ext cx="360040"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6" name="Прямоугольник 5"/>
          <p:cNvSpPr/>
          <p:nvPr/>
        </p:nvSpPr>
        <p:spPr>
          <a:xfrm>
            <a:off x="395536" y="1700808"/>
            <a:ext cx="360040"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7" name="Прямоугольник 6"/>
          <p:cNvSpPr/>
          <p:nvPr/>
        </p:nvSpPr>
        <p:spPr>
          <a:xfrm>
            <a:off x="395536" y="2132856"/>
            <a:ext cx="360040"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8" name="Прямоугольник 7"/>
          <p:cNvSpPr/>
          <p:nvPr/>
        </p:nvSpPr>
        <p:spPr>
          <a:xfrm>
            <a:off x="395536" y="2564904"/>
            <a:ext cx="360040"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9" name="Прямоугольник 8"/>
          <p:cNvSpPr/>
          <p:nvPr/>
        </p:nvSpPr>
        <p:spPr>
          <a:xfrm>
            <a:off x="395536" y="2996952"/>
            <a:ext cx="360040"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10" name="Прямоугольник 9"/>
          <p:cNvSpPr/>
          <p:nvPr/>
        </p:nvSpPr>
        <p:spPr>
          <a:xfrm>
            <a:off x="395536" y="3429000"/>
            <a:ext cx="360040"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11" name="Прямоугольник 10"/>
          <p:cNvSpPr/>
          <p:nvPr/>
        </p:nvSpPr>
        <p:spPr>
          <a:xfrm>
            <a:off x="395536" y="4293096"/>
            <a:ext cx="360040"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12" name="Прямоугольник 11"/>
          <p:cNvSpPr/>
          <p:nvPr/>
        </p:nvSpPr>
        <p:spPr>
          <a:xfrm>
            <a:off x="395536" y="4725144"/>
            <a:ext cx="360040"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13" name="Прямоугольник 12"/>
          <p:cNvSpPr/>
          <p:nvPr/>
        </p:nvSpPr>
        <p:spPr>
          <a:xfrm>
            <a:off x="395536" y="5157192"/>
            <a:ext cx="360040"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
        <p:nvSpPr>
          <p:cNvPr id="14" name="Прямоугольник 13"/>
          <p:cNvSpPr/>
          <p:nvPr/>
        </p:nvSpPr>
        <p:spPr>
          <a:xfrm>
            <a:off x="395536" y="6021288"/>
            <a:ext cx="360040"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F</a:t>
            </a:r>
            <a:endParaRPr lang="ru-RU" sz="2800" b="1" dirty="0">
              <a:solidFill>
                <a:srgbClr val="C00000"/>
              </a:solidFill>
              <a:latin typeface="Times New Roman" pitchFamily="18" charset="0"/>
              <a:cs typeface="Times New Roman" pitchFamily="18" charset="0"/>
            </a:endParaRPr>
          </a:p>
        </p:txBody>
      </p:sp>
      <p:sp>
        <p:nvSpPr>
          <p:cNvPr id="15" name="Прямоугольник 14"/>
          <p:cNvSpPr/>
          <p:nvPr/>
        </p:nvSpPr>
        <p:spPr>
          <a:xfrm>
            <a:off x="395536" y="6425952"/>
            <a:ext cx="360040"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800" b="1" dirty="0" smtClean="0">
                <a:solidFill>
                  <a:srgbClr val="C00000"/>
                </a:solidFill>
                <a:latin typeface="Times New Roman" pitchFamily="18" charset="0"/>
                <a:cs typeface="Times New Roman" pitchFamily="18" charset="0"/>
              </a:rPr>
              <a:t>T</a:t>
            </a:r>
            <a:endParaRPr lang="ru-RU" sz="2800" b="1" dirty="0">
              <a:solidFill>
                <a:srgbClr val="C00000"/>
              </a:solidFill>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p:cTn id="21" dur="10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22" dur="10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7">
                                            <p:txEl>
                                              <p:pRg st="0" end="0"/>
                                            </p:txEl>
                                          </p:spTgt>
                                        </p:tgtEl>
                                        <p:attrNameLst>
                                          <p:attrName>style.visibility</p:attrName>
                                        </p:attrNameLst>
                                      </p:cBhvr>
                                      <p:to>
                                        <p:strVal val="visible"/>
                                      </p:to>
                                    </p:set>
                                    <p:anim calcmode="lin" valueType="num">
                                      <p:cBhvr>
                                        <p:cTn id="28" dur="1000" fill="hold"/>
                                        <p:tgtEl>
                                          <p:spTgt spid="7">
                                            <p:txEl>
                                              <p:pRg st="0" end="0"/>
                                            </p:txEl>
                                          </p:spTgt>
                                        </p:tgtEl>
                                        <p:attrNameLst>
                                          <p:attrName>ppt_x</p:attrName>
                                        </p:attrNameLst>
                                      </p:cBhvr>
                                      <p:tavLst>
                                        <p:tav tm="0">
                                          <p:val>
                                            <p:strVal val="#ppt_x-.2"/>
                                          </p:val>
                                        </p:tav>
                                        <p:tav tm="100000">
                                          <p:val>
                                            <p:strVal val="#ppt_x"/>
                                          </p:val>
                                        </p:tav>
                                      </p:tavLst>
                                    </p:anim>
                                    <p:anim calcmode="lin" valueType="num">
                                      <p:cBhvr>
                                        <p:cTn id="29" dur="1000" fill="hold"/>
                                        <p:tgtEl>
                                          <p:spTgt spid="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 calcmode="lin" valueType="num">
                                      <p:cBhvr>
                                        <p:cTn id="35" dur="1000" fill="hold"/>
                                        <p:tgtEl>
                                          <p:spTgt spid="8">
                                            <p:txEl>
                                              <p:pRg st="0" end="0"/>
                                            </p:txEl>
                                          </p:spTgt>
                                        </p:tgtEl>
                                        <p:attrNameLst>
                                          <p:attrName>ppt_x</p:attrName>
                                        </p:attrNameLst>
                                      </p:cBhvr>
                                      <p:tavLst>
                                        <p:tav tm="0">
                                          <p:val>
                                            <p:strVal val="#ppt_x-.2"/>
                                          </p:val>
                                        </p:tav>
                                        <p:tav tm="100000">
                                          <p:val>
                                            <p:strVal val="#ppt_x"/>
                                          </p:val>
                                        </p:tav>
                                      </p:tavLst>
                                    </p:anim>
                                    <p:anim calcmode="lin" valueType="num">
                                      <p:cBhvr>
                                        <p:cTn id="36" dur="1000" fill="hold"/>
                                        <p:tgtEl>
                                          <p:spTgt spid="8">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8">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 calcmode="lin" valueType="num">
                                      <p:cBhvr>
                                        <p:cTn id="42" dur="1000" fill="hold"/>
                                        <p:tgtEl>
                                          <p:spTgt spid="9">
                                            <p:txEl>
                                              <p:pRg st="0" end="0"/>
                                            </p:txEl>
                                          </p:spTgt>
                                        </p:tgtEl>
                                        <p:attrNameLst>
                                          <p:attrName>ppt_x</p:attrName>
                                        </p:attrNameLst>
                                      </p:cBhvr>
                                      <p:tavLst>
                                        <p:tav tm="0">
                                          <p:val>
                                            <p:strVal val="#ppt_x-.2"/>
                                          </p:val>
                                        </p:tav>
                                        <p:tav tm="100000">
                                          <p:val>
                                            <p:strVal val="#ppt_x"/>
                                          </p:val>
                                        </p:tav>
                                      </p:tavLst>
                                    </p:anim>
                                    <p:anim calcmode="lin" valueType="num">
                                      <p:cBhvr>
                                        <p:cTn id="43" dur="1000" fill="hold"/>
                                        <p:tgtEl>
                                          <p:spTgt spid="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9">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10">
                                            <p:txEl>
                                              <p:pRg st="0" end="0"/>
                                            </p:txEl>
                                          </p:spTgt>
                                        </p:tgtEl>
                                        <p:attrNameLst>
                                          <p:attrName>style.visibility</p:attrName>
                                        </p:attrNameLst>
                                      </p:cBhvr>
                                      <p:to>
                                        <p:strVal val="visible"/>
                                      </p:to>
                                    </p:set>
                                    <p:anim calcmode="lin" valueType="num">
                                      <p:cBhvr>
                                        <p:cTn id="49" dur="1000" fill="hold"/>
                                        <p:tgtEl>
                                          <p:spTgt spid="10">
                                            <p:txEl>
                                              <p:pRg st="0" end="0"/>
                                            </p:txEl>
                                          </p:spTgt>
                                        </p:tgtEl>
                                        <p:attrNameLst>
                                          <p:attrName>ppt_x</p:attrName>
                                        </p:attrNameLst>
                                      </p:cBhvr>
                                      <p:tavLst>
                                        <p:tav tm="0">
                                          <p:val>
                                            <p:strVal val="#ppt_x-.2"/>
                                          </p:val>
                                        </p:tav>
                                        <p:tav tm="100000">
                                          <p:val>
                                            <p:strVal val="#ppt_x"/>
                                          </p:val>
                                        </p:tav>
                                      </p:tavLst>
                                    </p:anim>
                                    <p:anim calcmode="lin" valueType="num">
                                      <p:cBhvr>
                                        <p:cTn id="50" dur="1000" fill="hold"/>
                                        <p:tgtEl>
                                          <p:spTgt spid="10">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0">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11">
                                            <p:txEl>
                                              <p:pRg st="0" end="0"/>
                                            </p:txEl>
                                          </p:spTgt>
                                        </p:tgtEl>
                                        <p:attrNameLst>
                                          <p:attrName>style.visibility</p:attrName>
                                        </p:attrNameLst>
                                      </p:cBhvr>
                                      <p:to>
                                        <p:strVal val="visible"/>
                                      </p:to>
                                    </p:set>
                                    <p:anim calcmode="lin" valueType="num">
                                      <p:cBhvr>
                                        <p:cTn id="56" dur="1000" fill="hold"/>
                                        <p:tgtEl>
                                          <p:spTgt spid="11">
                                            <p:txEl>
                                              <p:pRg st="0" end="0"/>
                                            </p:txEl>
                                          </p:spTgt>
                                        </p:tgtEl>
                                        <p:attrNameLst>
                                          <p:attrName>ppt_x</p:attrName>
                                        </p:attrNameLst>
                                      </p:cBhvr>
                                      <p:tavLst>
                                        <p:tav tm="0">
                                          <p:val>
                                            <p:strVal val="#ppt_x-.2"/>
                                          </p:val>
                                        </p:tav>
                                        <p:tav tm="100000">
                                          <p:val>
                                            <p:strVal val="#ppt_x"/>
                                          </p:val>
                                        </p:tav>
                                      </p:tavLst>
                                    </p:anim>
                                    <p:anim calcmode="lin" valueType="num">
                                      <p:cBhvr>
                                        <p:cTn id="57" dur="1000" fill="hold"/>
                                        <p:tgtEl>
                                          <p:spTgt spid="1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nodeType="clickEffect">
                                  <p:stCondLst>
                                    <p:cond delay="0"/>
                                  </p:stCondLst>
                                  <p:childTnLst>
                                    <p:set>
                                      <p:cBhvr>
                                        <p:cTn id="62" dur="1" fill="hold">
                                          <p:stCondLst>
                                            <p:cond delay="0"/>
                                          </p:stCondLst>
                                        </p:cTn>
                                        <p:tgtEl>
                                          <p:spTgt spid="12">
                                            <p:txEl>
                                              <p:pRg st="0" end="0"/>
                                            </p:txEl>
                                          </p:spTgt>
                                        </p:tgtEl>
                                        <p:attrNameLst>
                                          <p:attrName>style.visibility</p:attrName>
                                        </p:attrNameLst>
                                      </p:cBhvr>
                                      <p:to>
                                        <p:strVal val="visible"/>
                                      </p:to>
                                    </p:set>
                                    <p:anim calcmode="lin" valueType="num">
                                      <p:cBhvr>
                                        <p:cTn id="63" dur="1000" fill="hold"/>
                                        <p:tgtEl>
                                          <p:spTgt spid="12">
                                            <p:txEl>
                                              <p:pRg st="0" end="0"/>
                                            </p:txEl>
                                          </p:spTgt>
                                        </p:tgtEl>
                                        <p:attrNameLst>
                                          <p:attrName>ppt_x</p:attrName>
                                        </p:attrNameLst>
                                      </p:cBhvr>
                                      <p:tavLst>
                                        <p:tav tm="0">
                                          <p:val>
                                            <p:strVal val="#ppt_x-.2"/>
                                          </p:val>
                                        </p:tav>
                                        <p:tav tm="100000">
                                          <p:val>
                                            <p:strVal val="#ppt_x"/>
                                          </p:val>
                                        </p:tav>
                                      </p:tavLst>
                                    </p:anim>
                                    <p:anim calcmode="lin" valueType="num">
                                      <p:cBhvr>
                                        <p:cTn id="64" dur="1000" fill="hold"/>
                                        <p:tgtEl>
                                          <p:spTgt spid="1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65" dur="1000"/>
                                        <p:tgtEl>
                                          <p:spTgt spid="12">
                                            <p:txEl>
                                              <p:pRg st="0" end="0"/>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9" presetClass="entr" presetSubtype="0" fill="hold" nodeType="clickEffect">
                                  <p:stCondLst>
                                    <p:cond delay="0"/>
                                  </p:stCondLst>
                                  <p:childTnLst>
                                    <p:set>
                                      <p:cBhvr>
                                        <p:cTn id="69" dur="1" fill="hold">
                                          <p:stCondLst>
                                            <p:cond delay="0"/>
                                          </p:stCondLst>
                                        </p:cTn>
                                        <p:tgtEl>
                                          <p:spTgt spid="13">
                                            <p:txEl>
                                              <p:pRg st="0" end="0"/>
                                            </p:txEl>
                                          </p:spTgt>
                                        </p:tgtEl>
                                        <p:attrNameLst>
                                          <p:attrName>style.visibility</p:attrName>
                                        </p:attrNameLst>
                                      </p:cBhvr>
                                      <p:to>
                                        <p:strVal val="visible"/>
                                      </p:to>
                                    </p:set>
                                    <p:anim calcmode="lin" valueType="num">
                                      <p:cBhvr>
                                        <p:cTn id="70" dur="1000" fill="hold"/>
                                        <p:tgtEl>
                                          <p:spTgt spid="13">
                                            <p:txEl>
                                              <p:pRg st="0" end="0"/>
                                            </p:txEl>
                                          </p:spTgt>
                                        </p:tgtEl>
                                        <p:attrNameLst>
                                          <p:attrName>ppt_x</p:attrName>
                                        </p:attrNameLst>
                                      </p:cBhvr>
                                      <p:tavLst>
                                        <p:tav tm="0">
                                          <p:val>
                                            <p:strVal val="#ppt_x-.2"/>
                                          </p:val>
                                        </p:tav>
                                        <p:tav tm="100000">
                                          <p:val>
                                            <p:strVal val="#ppt_x"/>
                                          </p:val>
                                        </p:tav>
                                      </p:tavLst>
                                    </p:anim>
                                    <p:anim calcmode="lin" valueType="num">
                                      <p:cBhvr>
                                        <p:cTn id="71" dur="1000" fill="hold"/>
                                        <p:tgtEl>
                                          <p:spTgt spid="1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72" dur="1000"/>
                                        <p:tgtEl>
                                          <p:spTgt spid="13">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9" presetClass="entr" presetSubtype="0" fill="hold" nodeType="clickEffect">
                                  <p:stCondLst>
                                    <p:cond delay="0"/>
                                  </p:stCondLst>
                                  <p:childTnLst>
                                    <p:set>
                                      <p:cBhvr>
                                        <p:cTn id="76" dur="1" fill="hold">
                                          <p:stCondLst>
                                            <p:cond delay="0"/>
                                          </p:stCondLst>
                                        </p:cTn>
                                        <p:tgtEl>
                                          <p:spTgt spid="14">
                                            <p:txEl>
                                              <p:pRg st="0" end="0"/>
                                            </p:txEl>
                                          </p:spTgt>
                                        </p:tgtEl>
                                        <p:attrNameLst>
                                          <p:attrName>style.visibility</p:attrName>
                                        </p:attrNameLst>
                                      </p:cBhvr>
                                      <p:to>
                                        <p:strVal val="visible"/>
                                      </p:to>
                                    </p:set>
                                    <p:anim calcmode="lin" valueType="num">
                                      <p:cBhvr>
                                        <p:cTn id="77" dur="1000" fill="hold"/>
                                        <p:tgtEl>
                                          <p:spTgt spid="14">
                                            <p:txEl>
                                              <p:pRg st="0" end="0"/>
                                            </p:txEl>
                                          </p:spTgt>
                                        </p:tgtEl>
                                        <p:attrNameLst>
                                          <p:attrName>ppt_x</p:attrName>
                                        </p:attrNameLst>
                                      </p:cBhvr>
                                      <p:tavLst>
                                        <p:tav tm="0">
                                          <p:val>
                                            <p:strVal val="#ppt_x-.2"/>
                                          </p:val>
                                        </p:tav>
                                        <p:tav tm="100000">
                                          <p:val>
                                            <p:strVal val="#ppt_x"/>
                                          </p:val>
                                        </p:tav>
                                      </p:tavLst>
                                    </p:anim>
                                    <p:anim calcmode="lin" valueType="num">
                                      <p:cBhvr>
                                        <p:cTn id="78" dur="1000" fill="hold"/>
                                        <p:tgtEl>
                                          <p:spTgt spid="1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79" dur="1000"/>
                                        <p:tgtEl>
                                          <p:spTgt spid="14">
                                            <p:txEl>
                                              <p:pRg st="0" end="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29" presetClass="entr" presetSubtype="0" fill="hold" nodeType="clickEffect">
                                  <p:stCondLst>
                                    <p:cond delay="0"/>
                                  </p:stCondLst>
                                  <p:childTnLst>
                                    <p:set>
                                      <p:cBhvr>
                                        <p:cTn id="83" dur="1" fill="hold">
                                          <p:stCondLst>
                                            <p:cond delay="0"/>
                                          </p:stCondLst>
                                        </p:cTn>
                                        <p:tgtEl>
                                          <p:spTgt spid="15">
                                            <p:txEl>
                                              <p:pRg st="0" end="0"/>
                                            </p:txEl>
                                          </p:spTgt>
                                        </p:tgtEl>
                                        <p:attrNameLst>
                                          <p:attrName>style.visibility</p:attrName>
                                        </p:attrNameLst>
                                      </p:cBhvr>
                                      <p:to>
                                        <p:strVal val="visible"/>
                                      </p:to>
                                    </p:set>
                                    <p:anim calcmode="lin" valueType="num">
                                      <p:cBhvr>
                                        <p:cTn id="84" dur="1000" fill="hold"/>
                                        <p:tgtEl>
                                          <p:spTgt spid="15">
                                            <p:txEl>
                                              <p:pRg st="0" end="0"/>
                                            </p:txEl>
                                          </p:spTgt>
                                        </p:tgtEl>
                                        <p:attrNameLst>
                                          <p:attrName>ppt_x</p:attrName>
                                        </p:attrNameLst>
                                      </p:cBhvr>
                                      <p:tavLst>
                                        <p:tav tm="0">
                                          <p:val>
                                            <p:strVal val="#ppt_x-.2"/>
                                          </p:val>
                                        </p:tav>
                                        <p:tav tm="100000">
                                          <p:val>
                                            <p:strVal val="#ppt_x"/>
                                          </p:val>
                                        </p:tav>
                                      </p:tavLst>
                                    </p:anim>
                                    <p:anim calcmode="lin" valueType="num">
                                      <p:cBhvr>
                                        <p:cTn id="85" dur="1000" fill="hold"/>
                                        <p:tgtEl>
                                          <p:spTgt spid="1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86" dur="10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813</TotalTime>
  <Words>3198</Words>
  <Application>Microsoft Office PowerPoint</Application>
  <PresentationFormat>Экран (4:3)</PresentationFormat>
  <Paragraphs>274</Paragraphs>
  <Slides>29</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мама</dc:creator>
  <cp:lastModifiedBy>каб 20</cp:lastModifiedBy>
  <cp:revision>85</cp:revision>
  <dcterms:created xsi:type="dcterms:W3CDTF">2013-07-17T03:18:49Z</dcterms:created>
  <dcterms:modified xsi:type="dcterms:W3CDTF">2015-03-19T07:23:32Z</dcterms:modified>
</cp:coreProperties>
</file>