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8" d="100"/>
          <a:sy n="128" d="100"/>
        </p:scale>
        <p:origin x="-2664"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C478F2-DAB5-44EC-92D9-F861EF8C86AE}" type="datetimeFigureOut">
              <a:rPr lang="ru-RU" smtClean="0"/>
              <a:t>20.03.15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2298690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C478F2-DAB5-44EC-92D9-F861EF8C86AE}" type="datetimeFigureOut">
              <a:rPr lang="ru-RU" smtClean="0"/>
              <a:t>20.03.15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1650095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C478F2-DAB5-44EC-92D9-F861EF8C86AE}" type="datetimeFigureOut">
              <a:rPr lang="ru-RU" smtClean="0"/>
              <a:t>20.03.15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3652608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C478F2-DAB5-44EC-92D9-F861EF8C86AE}" type="datetimeFigureOut">
              <a:rPr lang="ru-RU" smtClean="0"/>
              <a:t>20.03.15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3354855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C478F2-DAB5-44EC-92D9-F861EF8C86AE}" type="datetimeFigureOut">
              <a:rPr lang="ru-RU" smtClean="0"/>
              <a:t>20.03.15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4122667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C478F2-DAB5-44EC-92D9-F861EF8C86AE}" type="datetimeFigureOut">
              <a:rPr lang="ru-RU" smtClean="0"/>
              <a:t>20.03.15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2929422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C478F2-DAB5-44EC-92D9-F861EF8C86AE}" type="datetimeFigureOut">
              <a:rPr lang="ru-RU" smtClean="0"/>
              <a:t>20.03.15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3106139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C478F2-DAB5-44EC-92D9-F861EF8C86AE}" type="datetimeFigureOut">
              <a:rPr lang="ru-RU" smtClean="0"/>
              <a:t>20.03.15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254745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C478F2-DAB5-44EC-92D9-F861EF8C86AE}" type="datetimeFigureOut">
              <a:rPr lang="ru-RU" smtClean="0"/>
              <a:t>20.03.15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3520428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C478F2-DAB5-44EC-92D9-F861EF8C86AE}" type="datetimeFigureOut">
              <a:rPr lang="ru-RU" smtClean="0"/>
              <a:t>20.03.15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4103855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C478F2-DAB5-44EC-92D9-F861EF8C86AE}" type="datetimeFigureOut">
              <a:rPr lang="ru-RU" smtClean="0"/>
              <a:t>20.03.15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5EC52E-6406-43C2-8953-2350B996C616}" type="slidenum">
              <a:rPr lang="ru-RU" smtClean="0"/>
              <a:t>‹#›</a:t>
            </a:fld>
            <a:endParaRPr lang="ru-RU"/>
          </a:p>
        </p:txBody>
      </p:sp>
    </p:spTree>
    <p:extLst>
      <p:ext uri="{BB962C8B-B14F-4D97-AF65-F5344CB8AC3E}">
        <p14:creationId xmlns:p14="http://schemas.microsoft.com/office/powerpoint/2010/main" val="22261007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C478F2-DAB5-44EC-92D9-F861EF8C86AE}" type="datetimeFigureOut">
              <a:rPr lang="ru-RU" smtClean="0"/>
              <a:t>20.03.15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5EC52E-6406-43C2-8953-2350B996C616}" type="slidenum">
              <a:rPr lang="ru-RU" smtClean="0"/>
              <a:t>‹#›</a:t>
            </a:fld>
            <a:endParaRPr lang="ru-RU"/>
          </a:p>
        </p:txBody>
      </p:sp>
    </p:spTree>
    <p:extLst>
      <p:ext uri="{BB962C8B-B14F-4D97-AF65-F5344CB8AC3E}">
        <p14:creationId xmlns:p14="http://schemas.microsoft.com/office/powerpoint/2010/main" val="3158356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alphaModFix amt="80000"/>
            <a:extLst>
              <a:ext uri="{28A0092B-C50C-407E-A947-70E740481C1C}">
                <a14:useLocalDpi xmlns:a14="http://schemas.microsoft.com/office/drawing/2010/main" val="0"/>
              </a:ext>
            </a:extLst>
          </a:blip>
          <a:srcRect/>
          <a:stretch>
            <a:fillRect/>
          </a:stretch>
        </p:blipFill>
        <p:spPr bwMode="auto">
          <a:xfrm>
            <a:off x="0" y="9716"/>
            <a:ext cx="9144000" cy="6858000"/>
          </a:xfrm>
          <a:prstGeom prst="rect">
            <a:avLst/>
          </a:prstGeom>
          <a:noFill/>
          <a:ln w="76200" cmpd="tri">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2" name="Заголовок 1"/>
          <p:cNvSpPr>
            <a:spLocks noGrp="1"/>
          </p:cNvSpPr>
          <p:nvPr>
            <p:ph type="ctrTitle"/>
          </p:nvPr>
        </p:nvSpPr>
        <p:spPr>
          <a:xfrm>
            <a:off x="685800" y="260649"/>
            <a:ext cx="7772400" cy="2304255"/>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Rosa Khutor </a:t>
            </a:r>
            <a:endParaRPr lang="ru-RU"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Подзаголовок 2"/>
          <p:cNvSpPr>
            <a:spLocks noGrp="1"/>
          </p:cNvSpPr>
          <p:nvPr>
            <p:ph type="subTitle" idx="1"/>
          </p:nvPr>
        </p:nvSpPr>
        <p:spPr>
          <a:xfrm>
            <a:off x="1371600" y="4581128"/>
            <a:ext cx="6440760" cy="2088232"/>
          </a:xfrm>
        </p:spPr>
        <p:txBody>
          <a:bodyPr>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t>
            </a:r>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roject</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by: </a:t>
            </a:r>
          </a:p>
          <a:p>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Yugine</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Evseev</a:t>
            </a:r>
            <a:endPar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r>
              <a:rPr lang="ru-RU"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a:t>
            </a:r>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orm</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6 “C”</a:t>
            </a:r>
          </a:p>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School: </a:t>
            </a: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1282, Moscow RS</a:t>
            </a:r>
          </a:p>
          <a:p>
            <a:r>
              <a:rPr lang="ru-RU"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a:t>
            </a:r>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eacher</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Anna </a:t>
            </a:r>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Albertovna</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Sharapova </a:t>
            </a:r>
          </a:p>
          <a:p>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6128506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In this resort you can live in a beautiful hotel </a:t>
            </a:r>
            <a:endParaRPr lang="ru-RU" b="1"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472084"/>
            <a:ext cx="7866376" cy="4837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41705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512390"/>
            <a:ext cx="7415919" cy="4796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Заголовок 3"/>
          <p:cNvSpPr>
            <a:spLocks noGrp="1"/>
          </p:cNvSpPr>
          <p:nvPr>
            <p:ph type="title"/>
          </p:nvPr>
        </p:nvSpPr>
        <p:spPr/>
        <p:txBody>
          <a:bodyPr>
            <a:normAutofit fontScale="90000"/>
          </a:bodyPr>
          <a:lstStyle/>
          <a:p>
            <a:r>
              <a:rPr lang="en-US" b="1" dirty="0" smtClean="0"/>
              <a:t>There is a beautiful view </a:t>
            </a:r>
            <a:r>
              <a:rPr lang="en-US" b="1" dirty="0" smtClean="0"/>
              <a:t>in Rosa </a:t>
            </a:r>
            <a:r>
              <a:rPr lang="en-US" b="1" dirty="0" err="1" smtClean="0"/>
              <a:t>Khutor</a:t>
            </a:r>
            <a:r>
              <a:rPr lang="en-US" b="1" dirty="0" smtClean="0"/>
              <a:t> </a:t>
            </a:r>
            <a:r>
              <a:rPr lang="en-US" b="1" dirty="0" smtClean="0"/>
              <a:t>at night</a:t>
            </a:r>
            <a:r>
              <a:rPr lang="en-US" b="1" dirty="0" smtClean="0"/>
              <a:t> </a:t>
            </a:r>
            <a:endParaRPr lang="ru-RU" b="1" dirty="0"/>
          </a:p>
        </p:txBody>
      </p:sp>
    </p:spTree>
    <p:extLst>
      <p:ext uri="{BB962C8B-B14F-4D97-AF65-F5344CB8AC3E}">
        <p14:creationId xmlns:p14="http://schemas.microsoft.com/office/powerpoint/2010/main" val="16078742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Ski hotel</a:t>
            </a:r>
            <a:br>
              <a:rPr lang="en-US" b="1" dirty="0" smtClean="0"/>
            </a:br>
            <a:endParaRPr lang="ru-RU" b="1" dirty="0"/>
          </a:p>
        </p:txBody>
      </p:sp>
      <p:sp>
        <p:nvSpPr>
          <p:cNvPr id="3" name="Объект 2"/>
          <p:cNvSpPr>
            <a:spLocks noGrp="1"/>
          </p:cNvSpPr>
          <p:nvPr>
            <p:ph idx="1"/>
          </p:nvPr>
        </p:nvSpPr>
        <p:spPr/>
        <p:txBody>
          <a:bodyPr/>
          <a:lstStyle/>
          <a:p>
            <a:r>
              <a:rPr lang="en-US" b="1" dirty="0"/>
              <a:t>Hotel Rosa Ski Inn is located on a year-round resort "Rosa Khutor", at an altitude of 1170 meters above sea level, where most recently housed the Mountain Olympic village is one of the iconic venues in the Olympic Winter Games in 2014</a:t>
            </a:r>
            <a:r>
              <a:rPr lang="en-US" dirty="0"/>
              <a:t>.</a:t>
            </a:r>
            <a:endParaRPr lang="ru-RU" dirty="0"/>
          </a:p>
        </p:txBody>
      </p:sp>
    </p:spTree>
    <p:extLst>
      <p:ext uri="{BB962C8B-B14F-4D97-AF65-F5344CB8AC3E}">
        <p14:creationId xmlns:p14="http://schemas.microsoft.com/office/powerpoint/2010/main" val="8535933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a:t>Facts </a:t>
            </a:r>
            <a:r>
              <a:rPr lang="en-US" b="1" dirty="0" smtClean="0"/>
              <a:t>about this resort</a:t>
            </a:r>
            <a:endParaRPr lang="ru-RU" b="1" dirty="0"/>
          </a:p>
        </p:txBody>
      </p:sp>
      <p:sp>
        <p:nvSpPr>
          <p:cNvPr id="3" name="Объект 2"/>
          <p:cNvSpPr>
            <a:spLocks noGrp="1"/>
          </p:cNvSpPr>
          <p:nvPr>
            <p:ph idx="1"/>
          </p:nvPr>
        </p:nvSpPr>
        <p:spPr/>
        <p:txBody>
          <a:bodyPr/>
          <a:lstStyle/>
          <a:p>
            <a:r>
              <a:rPr lang="en-US" b="1" dirty="0" smtClean="0"/>
              <a:t>Every </a:t>
            </a:r>
            <a:r>
              <a:rPr lang="en-US" b="1" dirty="0" smtClean="0"/>
              <a:t>day 10 thousand tourist </a:t>
            </a:r>
            <a:r>
              <a:rPr lang="en-US" b="1" dirty="0" smtClean="0"/>
              <a:t>visit this resort!</a:t>
            </a:r>
            <a:endParaRPr lang="ru-RU" b="1" dirty="0" smtClean="0"/>
          </a:p>
          <a:p>
            <a:r>
              <a:rPr lang="en-US" b="1" dirty="0"/>
              <a:t>The length of all routes </a:t>
            </a:r>
            <a:r>
              <a:rPr lang="en-US" b="1" dirty="0" smtClean="0"/>
              <a:t>is 100km</a:t>
            </a:r>
            <a:r>
              <a:rPr lang="ru-RU" b="1" dirty="0" smtClean="0"/>
              <a:t>!</a:t>
            </a:r>
            <a:endParaRPr lang="en-US" b="1" dirty="0" smtClean="0"/>
          </a:p>
          <a:p>
            <a:r>
              <a:rPr lang="en-US" b="1" dirty="0" smtClean="0"/>
              <a:t>You can </a:t>
            </a:r>
            <a:r>
              <a:rPr lang="en-US" b="1" dirty="0" smtClean="0"/>
              <a:t>visit </a:t>
            </a:r>
            <a:r>
              <a:rPr lang="en-US" b="1" dirty="0" smtClean="0"/>
              <a:t>Rosa </a:t>
            </a:r>
            <a:r>
              <a:rPr lang="en-US" b="1" dirty="0" err="1" smtClean="0"/>
              <a:t>Khutor</a:t>
            </a:r>
            <a:r>
              <a:rPr lang="en-US" b="1" dirty="0" smtClean="0"/>
              <a:t> </a:t>
            </a:r>
            <a:r>
              <a:rPr lang="en-US" b="1" dirty="0" smtClean="0"/>
              <a:t>all</a:t>
            </a:r>
            <a:r>
              <a:rPr lang="en-US" b="1" dirty="0" smtClean="0"/>
              <a:t> year round</a:t>
            </a:r>
            <a:endParaRPr lang="ru-RU" b="1" dirty="0" smtClean="0"/>
          </a:p>
          <a:p>
            <a:endParaRPr lang="ru-RU" b="1" dirty="0" smtClean="0"/>
          </a:p>
          <a:p>
            <a:endParaRPr lang="en-US" i="1" dirty="0" smtClean="0"/>
          </a:p>
        </p:txBody>
      </p:sp>
    </p:spTree>
    <p:extLst>
      <p:ext uri="{BB962C8B-B14F-4D97-AF65-F5344CB8AC3E}">
        <p14:creationId xmlns:p14="http://schemas.microsoft.com/office/powerpoint/2010/main" val="2117341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126</Words>
  <Application>Microsoft Macintosh PowerPoint</Application>
  <PresentationFormat>Экран (4:3)</PresentationFormat>
  <Paragraphs>14</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The Rosa Khutor </vt:lpstr>
      <vt:lpstr>In this resort you can live in a beautiful hotel </vt:lpstr>
      <vt:lpstr>There is a beautiful view in Rosa Khutor at night </vt:lpstr>
      <vt:lpstr>Ski hotel </vt:lpstr>
      <vt:lpstr>Facts about this resort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Rosa Khutor</dc:title>
  <dc:creator>N750</dc:creator>
  <cp:lastModifiedBy>Anna Sharapova</cp:lastModifiedBy>
  <cp:revision>8</cp:revision>
  <dcterms:created xsi:type="dcterms:W3CDTF">2015-02-18T11:46:44Z</dcterms:created>
  <dcterms:modified xsi:type="dcterms:W3CDTF">2015-03-20T12:16:25Z</dcterms:modified>
</cp:coreProperties>
</file>