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84" r:id="rId4"/>
    <p:sldId id="278" r:id="rId5"/>
    <p:sldId id="280" r:id="rId6"/>
    <p:sldId id="262" r:id="rId7"/>
    <p:sldId id="281" r:id="rId8"/>
    <p:sldId id="279" r:id="rId9"/>
    <p:sldId id="266" r:id="rId10"/>
    <p:sldId id="273" r:id="rId11"/>
    <p:sldId id="282" r:id="rId12"/>
    <p:sldId id="274" r:id="rId13"/>
    <p:sldId id="277" r:id="rId14"/>
    <p:sldId id="276" r:id="rId15"/>
    <p:sldId id="288" r:id="rId16"/>
    <p:sldId id="267" r:id="rId17"/>
    <p:sldId id="286" r:id="rId18"/>
    <p:sldId id="287" r:id="rId19"/>
    <p:sldId id="285" r:id="rId20"/>
    <p:sldId id="289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57D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8" autoAdjust="0"/>
    <p:restoredTop sz="94660"/>
  </p:normalViewPr>
  <p:slideViewPr>
    <p:cSldViewPr>
      <p:cViewPr>
        <p:scale>
          <a:sx n="154" d="100"/>
          <a:sy n="154" d="100"/>
        </p:scale>
        <p:origin x="3972" y="2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41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248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25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93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0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00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81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586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77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071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2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3C7EF-BDAD-4D7C-8258-EA3C853964D1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0562F-BAE7-4A2D-8EAB-014EDCE396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4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9.png"/><Relationship Id="rId7" Type="http://schemas.openxmlformats.org/officeDocument/2006/relationships/image" Target="../media/image4.jpeg"/><Relationship Id="rId12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33.png"/><Relationship Id="rId5" Type="http://schemas.openxmlformats.org/officeDocument/2006/relationships/image" Target="../media/image2.jpeg"/><Relationship Id="rId10" Type="http://schemas.openxmlformats.org/officeDocument/2006/relationships/image" Target="../media/image32.png"/><Relationship Id="rId4" Type="http://schemas.openxmlformats.org/officeDocument/2006/relationships/image" Target="../media/image1.png"/><Relationship Id="rId9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jpeg"/><Relationship Id="rId7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218701"/>
            <a:ext cx="6315092" cy="71435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cs typeface="Mongolian Baiti" pitchFamily="66" charset="0"/>
              </a:rPr>
              <a:t>Гласные звуки А О У И</a:t>
            </a:r>
            <a:endParaRPr lang="ru-RU" b="1" dirty="0">
              <a:solidFill>
                <a:srgbClr val="C00000"/>
              </a:solidFill>
              <a:cs typeface="Mongolian Bait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1508596"/>
            <a:ext cx="2420892" cy="458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98" y="519758"/>
            <a:ext cx="2938462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36188" y="921494"/>
            <a:ext cx="1172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079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60" y="1484784"/>
            <a:ext cx="2286000" cy="4143375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2938462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92696"/>
            <a:ext cx="189071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483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05034"/>
            <a:ext cx="2699370" cy="5192318"/>
          </a:xfrm>
          <a:prstGeom prst="rect">
            <a:avLst/>
          </a:prstGeom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80"/>
            <a:ext cx="3096344" cy="230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624" y="860375"/>
            <a:ext cx="201771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2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82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ndrey\Desktop\prezent\дверь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3029322" cy="305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ndrey\Desktop\prezent\дверь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38" y="3573016"/>
            <a:ext cx="3029322" cy="305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ndrey\Desktop\prezent\дверь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8640"/>
            <a:ext cx="3029322" cy="305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ndrey\Desktop\prezent\дверь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3912"/>
            <a:ext cx="3029322" cy="305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andrey\Desktop\prezent\осл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3029321" cy="305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ndrey\Desktop\prezent\улитка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3573017"/>
            <a:ext cx="3026091" cy="305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ndrey\Desktop\prezent\арбуз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1315"/>
            <a:ext cx="3029322" cy="307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ndrey\Desktop\prezent\игл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71314"/>
            <a:ext cx="3026092" cy="309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2044005"/>
            <a:ext cx="636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99795" y="2145630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5517232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67729" y="5602014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463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27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556792"/>
            <a:ext cx="223224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95536" y="548680"/>
            <a:ext cx="2232248" cy="10081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48680"/>
            <a:ext cx="2255838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17044"/>
            <a:ext cx="2255838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2132855"/>
            <a:ext cx="504056" cy="539401"/>
          </a:xfrm>
          <a:prstGeom prst="rect">
            <a:avLst/>
          </a:prstGeom>
          <a:solidFill>
            <a:srgbClr val="FFFF00"/>
          </a:solidFill>
          <a:ln cmpd="sng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617044"/>
            <a:ext cx="2255837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893" y="2119772"/>
            <a:ext cx="536803" cy="543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95" y="2119771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117" y="2132856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820" y="5301927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220" y="5301208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301928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930" y="5301928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142032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876" y="5301208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301208"/>
            <a:ext cx="5238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26325" y="2731442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4161854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75994" y="3990618"/>
            <a:ext cx="636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97654" y="5567041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" name="Рисунок 39" descr="Аист - Государственный склад клипарта Фотошопи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9632" y="836711"/>
            <a:ext cx="523875" cy="936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2" name="Рисунок 41" descr="Полезные полезности Блог пользователя FireLine Рыбалка.com"/>
          <p:cNvPicPr/>
          <p:nvPr/>
        </p:nvPicPr>
        <p:blipFill rotWithShape="1">
          <a:blip r:embed="rId6"/>
          <a:srcRect b="13316"/>
          <a:stretch/>
        </p:blipFill>
        <p:spPr bwMode="auto">
          <a:xfrm>
            <a:off x="6493051" y="1199657"/>
            <a:ext cx="959269" cy="501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Рисунок 42" descr="http://kharkov-online.com/files/images/objava/13903/172238.jpeg"/>
          <p:cNvPicPr/>
          <p:nvPr/>
        </p:nvPicPr>
        <p:blipFill rotWithShape="1">
          <a:blip r:embed="rId7"/>
          <a:srcRect l="3047" t="18201" r="25938" b="5648"/>
          <a:stretch/>
        </p:blipFill>
        <p:spPr bwMode="auto">
          <a:xfrm>
            <a:off x="1043609" y="4330535"/>
            <a:ext cx="1034704" cy="6155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4" name="Рисунок 43" descr="GETDOC.RU - сборник интересной информации. GETDOC.RU - коллектор интересной информации"/>
          <p:cNvPicPr/>
          <p:nvPr/>
        </p:nvPicPr>
        <p:blipFill rotWithShape="1">
          <a:blip r:embed="rId8"/>
          <a:srcRect l="1199" t="9000" r="2200" b="3999"/>
          <a:stretch/>
        </p:blipFill>
        <p:spPr bwMode="auto">
          <a:xfrm>
            <a:off x="6372200" y="4330536"/>
            <a:ext cx="1268464" cy="6134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7498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301 L -0.36736 -0.11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38" y="-6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044 L 0.39357 -0.32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78" y="-16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9.24855E-7 L -0.38594 -0.063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6" y="-3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 0.00833 L 0.20868 0.16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39" y="77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54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509" y="1034368"/>
            <a:ext cx="1322387" cy="142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983" y="1628800"/>
            <a:ext cx="579437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1" y="2001834"/>
            <a:ext cx="3143471" cy="358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Users\andrey\Desktop\prezent\кукла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953" y="2365984"/>
            <a:ext cx="1740023" cy="329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andrey\Desktop\prezent\кукла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280" y="2636912"/>
            <a:ext cx="1709936" cy="309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andrey\Desktop\prezent\кукла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190" y="2618581"/>
            <a:ext cx="1619250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10" y="1023255"/>
            <a:ext cx="132238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770" y="1023255"/>
            <a:ext cx="1322387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982" y="1712230"/>
            <a:ext cx="207963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589" y="1844824"/>
            <a:ext cx="182563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99" y="980728"/>
            <a:ext cx="1317625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лилиния 5"/>
          <p:cNvSpPr/>
          <p:nvPr/>
        </p:nvSpPr>
        <p:spPr>
          <a:xfrm>
            <a:off x="1546136" y="2225779"/>
            <a:ext cx="923966" cy="2286000"/>
          </a:xfrm>
          <a:custGeom>
            <a:avLst/>
            <a:gdLst>
              <a:gd name="connsiteX0" fmla="*/ 0 w 796097"/>
              <a:gd name="connsiteY0" fmla="*/ 0 h 2276982"/>
              <a:gd name="connsiteX1" fmla="*/ 762000 w 796097"/>
              <a:gd name="connsiteY1" fmla="*/ 2118360 h 2276982"/>
              <a:gd name="connsiteX2" fmla="*/ 655320 w 796097"/>
              <a:gd name="connsiteY2" fmla="*/ 2118360 h 2276982"/>
              <a:gd name="connsiteX3" fmla="*/ 579120 w 796097"/>
              <a:gd name="connsiteY3" fmla="*/ 2072640 h 2276982"/>
              <a:gd name="connsiteX4" fmla="*/ 579120 w 796097"/>
              <a:gd name="connsiteY4" fmla="*/ 2072640 h 2276982"/>
              <a:gd name="connsiteX0" fmla="*/ 0 w 655380"/>
              <a:gd name="connsiteY0" fmla="*/ 0 h 2232820"/>
              <a:gd name="connsiteX1" fmla="*/ 563880 w 655380"/>
              <a:gd name="connsiteY1" fmla="*/ 381000 h 2232820"/>
              <a:gd name="connsiteX2" fmla="*/ 655320 w 655380"/>
              <a:gd name="connsiteY2" fmla="*/ 2118360 h 2232820"/>
              <a:gd name="connsiteX3" fmla="*/ 579120 w 655380"/>
              <a:gd name="connsiteY3" fmla="*/ 2072640 h 2232820"/>
              <a:gd name="connsiteX4" fmla="*/ 579120 w 655380"/>
              <a:gd name="connsiteY4" fmla="*/ 2072640 h 2232820"/>
              <a:gd name="connsiteX0" fmla="*/ 0 w 999357"/>
              <a:gd name="connsiteY0" fmla="*/ 0 h 2125859"/>
              <a:gd name="connsiteX1" fmla="*/ 563880 w 999357"/>
              <a:gd name="connsiteY1" fmla="*/ 381000 h 2125859"/>
              <a:gd name="connsiteX2" fmla="*/ 655320 w 999357"/>
              <a:gd name="connsiteY2" fmla="*/ 2118360 h 2125859"/>
              <a:gd name="connsiteX3" fmla="*/ 998944 w 999357"/>
              <a:gd name="connsiteY3" fmla="*/ 1050820 h 2125859"/>
              <a:gd name="connsiteX4" fmla="*/ 579120 w 999357"/>
              <a:gd name="connsiteY4" fmla="*/ 2072640 h 2125859"/>
              <a:gd name="connsiteX5" fmla="*/ 579120 w 999357"/>
              <a:gd name="connsiteY5" fmla="*/ 2072640 h 2125859"/>
              <a:gd name="connsiteX0" fmla="*/ 0 w 999357"/>
              <a:gd name="connsiteY0" fmla="*/ 0 h 2125859"/>
              <a:gd name="connsiteX1" fmla="*/ 563880 w 999357"/>
              <a:gd name="connsiteY1" fmla="*/ 381000 h 2125859"/>
              <a:gd name="connsiteX2" fmla="*/ 655320 w 999357"/>
              <a:gd name="connsiteY2" fmla="*/ 2118360 h 2125859"/>
              <a:gd name="connsiteX3" fmla="*/ 998944 w 999357"/>
              <a:gd name="connsiteY3" fmla="*/ 1050820 h 2125859"/>
              <a:gd name="connsiteX4" fmla="*/ 579120 w 999357"/>
              <a:gd name="connsiteY4" fmla="*/ 2072640 h 2125859"/>
              <a:gd name="connsiteX5" fmla="*/ 624840 w 999357"/>
              <a:gd name="connsiteY5" fmla="*/ 868680 h 2125859"/>
              <a:gd name="connsiteX0" fmla="*/ 0 w 999357"/>
              <a:gd name="connsiteY0" fmla="*/ 0 h 2125859"/>
              <a:gd name="connsiteX1" fmla="*/ 563880 w 999357"/>
              <a:gd name="connsiteY1" fmla="*/ 381000 h 2125859"/>
              <a:gd name="connsiteX2" fmla="*/ 655320 w 999357"/>
              <a:gd name="connsiteY2" fmla="*/ 2118360 h 2125859"/>
              <a:gd name="connsiteX3" fmla="*/ 998944 w 999357"/>
              <a:gd name="connsiteY3" fmla="*/ 1050820 h 2125859"/>
              <a:gd name="connsiteX4" fmla="*/ 624840 w 999357"/>
              <a:gd name="connsiteY4" fmla="*/ 1554480 h 2125859"/>
              <a:gd name="connsiteX5" fmla="*/ 624840 w 999357"/>
              <a:gd name="connsiteY5" fmla="*/ 868680 h 2125859"/>
              <a:gd name="connsiteX0" fmla="*/ 0 w 999427"/>
              <a:gd name="connsiteY0" fmla="*/ 0 h 2130803"/>
              <a:gd name="connsiteX1" fmla="*/ 304800 w 999427"/>
              <a:gd name="connsiteY1" fmla="*/ 167640 h 2130803"/>
              <a:gd name="connsiteX2" fmla="*/ 655320 w 999427"/>
              <a:gd name="connsiteY2" fmla="*/ 2118360 h 2130803"/>
              <a:gd name="connsiteX3" fmla="*/ 998944 w 999427"/>
              <a:gd name="connsiteY3" fmla="*/ 1050820 h 2130803"/>
              <a:gd name="connsiteX4" fmla="*/ 624840 w 999427"/>
              <a:gd name="connsiteY4" fmla="*/ 1554480 h 2130803"/>
              <a:gd name="connsiteX5" fmla="*/ 624840 w 999427"/>
              <a:gd name="connsiteY5" fmla="*/ 868680 h 2130803"/>
              <a:gd name="connsiteX0" fmla="*/ 0 w 1001108"/>
              <a:gd name="connsiteY0" fmla="*/ 0 h 1555710"/>
              <a:gd name="connsiteX1" fmla="*/ 304800 w 1001108"/>
              <a:gd name="connsiteY1" fmla="*/ 167640 h 1555710"/>
              <a:gd name="connsiteX2" fmla="*/ 853440 w 1001108"/>
              <a:gd name="connsiteY2" fmla="*/ 335280 h 1555710"/>
              <a:gd name="connsiteX3" fmla="*/ 998944 w 1001108"/>
              <a:gd name="connsiteY3" fmla="*/ 1050820 h 1555710"/>
              <a:gd name="connsiteX4" fmla="*/ 624840 w 1001108"/>
              <a:gd name="connsiteY4" fmla="*/ 1554480 h 1555710"/>
              <a:gd name="connsiteX5" fmla="*/ 624840 w 1001108"/>
              <a:gd name="connsiteY5" fmla="*/ 868680 h 1555710"/>
              <a:gd name="connsiteX0" fmla="*/ 0 w 1001108"/>
              <a:gd name="connsiteY0" fmla="*/ 0 h 1934828"/>
              <a:gd name="connsiteX1" fmla="*/ 304800 w 1001108"/>
              <a:gd name="connsiteY1" fmla="*/ 167640 h 1934828"/>
              <a:gd name="connsiteX2" fmla="*/ 853440 w 1001108"/>
              <a:gd name="connsiteY2" fmla="*/ 335280 h 1934828"/>
              <a:gd name="connsiteX3" fmla="*/ 998944 w 1001108"/>
              <a:gd name="connsiteY3" fmla="*/ 1050820 h 1934828"/>
              <a:gd name="connsiteX4" fmla="*/ 624840 w 1001108"/>
              <a:gd name="connsiteY4" fmla="*/ 1554480 h 1934828"/>
              <a:gd name="connsiteX5" fmla="*/ 609600 w 1001108"/>
              <a:gd name="connsiteY5" fmla="*/ 1783080 h 1934828"/>
              <a:gd name="connsiteX0" fmla="*/ 0 w 1001108"/>
              <a:gd name="connsiteY0" fmla="*/ 0 h 2203140"/>
              <a:gd name="connsiteX1" fmla="*/ 304800 w 1001108"/>
              <a:gd name="connsiteY1" fmla="*/ 167640 h 2203140"/>
              <a:gd name="connsiteX2" fmla="*/ 853440 w 1001108"/>
              <a:gd name="connsiteY2" fmla="*/ 335280 h 2203140"/>
              <a:gd name="connsiteX3" fmla="*/ 998944 w 1001108"/>
              <a:gd name="connsiteY3" fmla="*/ 1050820 h 2203140"/>
              <a:gd name="connsiteX4" fmla="*/ 624840 w 1001108"/>
              <a:gd name="connsiteY4" fmla="*/ 1554480 h 2203140"/>
              <a:gd name="connsiteX5" fmla="*/ 731520 w 1001108"/>
              <a:gd name="connsiteY5" fmla="*/ 2087880 h 2203140"/>
              <a:gd name="connsiteX0" fmla="*/ 0 w 1001108"/>
              <a:gd name="connsiteY0" fmla="*/ 0 h 2087880"/>
              <a:gd name="connsiteX1" fmla="*/ 304800 w 1001108"/>
              <a:gd name="connsiteY1" fmla="*/ 167640 h 2087880"/>
              <a:gd name="connsiteX2" fmla="*/ 853440 w 1001108"/>
              <a:gd name="connsiteY2" fmla="*/ 335280 h 2087880"/>
              <a:gd name="connsiteX3" fmla="*/ 998944 w 1001108"/>
              <a:gd name="connsiteY3" fmla="*/ 1050820 h 2087880"/>
              <a:gd name="connsiteX4" fmla="*/ 624840 w 1001108"/>
              <a:gd name="connsiteY4" fmla="*/ 1554480 h 2087880"/>
              <a:gd name="connsiteX5" fmla="*/ 877023 w 1001108"/>
              <a:gd name="connsiteY5" fmla="*/ 1447061 h 2087880"/>
              <a:gd name="connsiteX6" fmla="*/ 731520 w 1001108"/>
              <a:gd name="connsiteY6" fmla="*/ 2087880 h 2087880"/>
              <a:gd name="connsiteX0" fmla="*/ 0 w 1000474"/>
              <a:gd name="connsiteY0" fmla="*/ 0 h 2087880"/>
              <a:gd name="connsiteX1" fmla="*/ 457200 w 1000474"/>
              <a:gd name="connsiteY1" fmla="*/ 60960 h 2087880"/>
              <a:gd name="connsiteX2" fmla="*/ 853440 w 1000474"/>
              <a:gd name="connsiteY2" fmla="*/ 335280 h 2087880"/>
              <a:gd name="connsiteX3" fmla="*/ 998944 w 1000474"/>
              <a:gd name="connsiteY3" fmla="*/ 1050820 h 2087880"/>
              <a:gd name="connsiteX4" fmla="*/ 624840 w 1000474"/>
              <a:gd name="connsiteY4" fmla="*/ 1554480 h 2087880"/>
              <a:gd name="connsiteX5" fmla="*/ 877023 w 1000474"/>
              <a:gd name="connsiteY5" fmla="*/ 1447061 h 2087880"/>
              <a:gd name="connsiteX6" fmla="*/ 731520 w 1000474"/>
              <a:gd name="connsiteY6" fmla="*/ 2087880 h 2087880"/>
              <a:gd name="connsiteX0" fmla="*/ 0 w 999921"/>
              <a:gd name="connsiteY0" fmla="*/ 0 h 2087880"/>
              <a:gd name="connsiteX1" fmla="*/ 457200 w 999921"/>
              <a:gd name="connsiteY1" fmla="*/ 60960 h 2087880"/>
              <a:gd name="connsiteX2" fmla="*/ 807720 w 999921"/>
              <a:gd name="connsiteY2" fmla="*/ 624840 h 2087880"/>
              <a:gd name="connsiteX3" fmla="*/ 998944 w 999921"/>
              <a:gd name="connsiteY3" fmla="*/ 1050820 h 2087880"/>
              <a:gd name="connsiteX4" fmla="*/ 624840 w 999921"/>
              <a:gd name="connsiteY4" fmla="*/ 1554480 h 2087880"/>
              <a:gd name="connsiteX5" fmla="*/ 877023 w 999921"/>
              <a:gd name="connsiteY5" fmla="*/ 1447061 h 2087880"/>
              <a:gd name="connsiteX6" fmla="*/ 731520 w 999921"/>
              <a:gd name="connsiteY6" fmla="*/ 2087880 h 2087880"/>
              <a:gd name="connsiteX0" fmla="*/ 0 w 878246"/>
              <a:gd name="connsiteY0" fmla="*/ 0 h 2087880"/>
              <a:gd name="connsiteX1" fmla="*/ 457200 w 878246"/>
              <a:gd name="connsiteY1" fmla="*/ 60960 h 2087880"/>
              <a:gd name="connsiteX2" fmla="*/ 807720 w 878246"/>
              <a:gd name="connsiteY2" fmla="*/ 624840 h 2087880"/>
              <a:gd name="connsiteX3" fmla="*/ 678904 w 878246"/>
              <a:gd name="connsiteY3" fmla="*/ 1172740 h 2087880"/>
              <a:gd name="connsiteX4" fmla="*/ 624840 w 878246"/>
              <a:gd name="connsiteY4" fmla="*/ 1554480 h 2087880"/>
              <a:gd name="connsiteX5" fmla="*/ 877023 w 878246"/>
              <a:gd name="connsiteY5" fmla="*/ 1447061 h 2087880"/>
              <a:gd name="connsiteX6" fmla="*/ 731520 w 878246"/>
              <a:gd name="connsiteY6" fmla="*/ 2087880 h 2087880"/>
              <a:gd name="connsiteX0" fmla="*/ 0 w 878246"/>
              <a:gd name="connsiteY0" fmla="*/ 0 h 2087880"/>
              <a:gd name="connsiteX1" fmla="*/ 579120 w 878246"/>
              <a:gd name="connsiteY1" fmla="*/ 320040 h 2087880"/>
              <a:gd name="connsiteX2" fmla="*/ 807720 w 878246"/>
              <a:gd name="connsiteY2" fmla="*/ 624840 h 2087880"/>
              <a:gd name="connsiteX3" fmla="*/ 678904 w 878246"/>
              <a:gd name="connsiteY3" fmla="*/ 1172740 h 2087880"/>
              <a:gd name="connsiteX4" fmla="*/ 624840 w 878246"/>
              <a:gd name="connsiteY4" fmla="*/ 1554480 h 2087880"/>
              <a:gd name="connsiteX5" fmla="*/ 877023 w 878246"/>
              <a:gd name="connsiteY5" fmla="*/ 1447061 h 2087880"/>
              <a:gd name="connsiteX6" fmla="*/ 731520 w 878246"/>
              <a:gd name="connsiteY6" fmla="*/ 2087880 h 2087880"/>
              <a:gd name="connsiteX0" fmla="*/ 0 w 923966"/>
              <a:gd name="connsiteY0" fmla="*/ 0 h 2286000"/>
              <a:gd name="connsiteX1" fmla="*/ 624840 w 923966"/>
              <a:gd name="connsiteY1" fmla="*/ 518160 h 2286000"/>
              <a:gd name="connsiteX2" fmla="*/ 853440 w 923966"/>
              <a:gd name="connsiteY2" fmla="*/ 822960 h 2286000"/>
              <a:gd name="connsiteX3" fmla="*/ 724624 w 923966"/>
              <a:gd name="connsiteY3" fmla="*/ 1370860 h 2286000"/>
              <a:gd name="connsiteX4" fmla="*/ 670560 w 923966"/>
              <a:gd name="connsiteY4" fmla="*/ 1752600 h 2286000"/>
              <a:gd name="connsiteX5" fmla="*/ 922743 w 923966"/>
              <a:gd name="connsiteY5" fmla="*/ 1645181 h 2286000"/>
              <a:gd name="connsiteX6" fmla="*/ 777240 w 923966"/>
              <a:gd name="connsiteY6" fmla="*/ 2286000 h 2286000"/>
              <a:gd name="connsiteX0" fmla="*/ 0 w 1140000"/>
              <a:gd name="connsiteY0" fmla="*/ 0 h 2286000"/>
              <a:gd name="connsiteX1" fmla="*/ 624840 w 1140000"/>
              <a:gd name="connsiteY1" fmla="*/ 518160 h 2286000"/>
              <a:gd name="connsiteX2" fmla="*/ 1136104 w 1140000"/>
              <a:gd name="connsiteY2" fmla="*/ 685061 h 2286000"/>
              <a:gd name="connsiteX3" fmla="*/ 853440 w 1140000"/>
              <a:gd name="connsiteY3" fmla="*/ 822960 h 2286000"/>
              <a:gd name="connsiteX4" fmla="*/ 724624 w 1140000"/>
              <a:gd name="connsiteY4" fmla="*/ 1370860 h 2286000"/>
              <a:gd name="connsiteX5" fmla="*/ 670560 w 1140000"/>
              <a:gd name="connsiteY5" fmla="*/ 1752600 h 2286000"/>
              <a:gd name="connsiteX6" fmla="*/ 922743 w 1140000"/>
              <a:gd name="connsiteY6" fmla="*/ 1645181 h 2286000"/>
              <a:gd name="connsiteX7" fmla="*/ 777240 w 1140000"/>
              <a:gd name="connsiteY7" fmla="*/ 2286000 h 2286000"/>
              <a:gd name="connsiteX0" fmla="*/ 0 w 923966"/>
              <a:gd name="connsiteY0" fmla="*/ 0 h 2286000"/>
              <a:gd name="connsiteX1" fmla="*/ 624840 w 923966"/>
              <a:gd name="connsiteY1" fmla="*/ 518160 h 2286000"/>
              <a:gd name="connsiteX2" fmla="*/ 853440 w 923966"/>
              <a:gd name="connsiteY2" fmla="*/ 822960 h 2286000"/>
              <a:gd name="connsiteX3" fmla="*/ 724624 w 923966"/>
              <a:gd name="connsiteY3" fmla="*/ 1370860 h 2286000"/>
              <a:gd name="connsiteX4" fmla="*/ 670560 w 923966"/>
              <a:gd name="connsiteY4" fmla="*/ 1752600 h 2286000"/>
              <a:gd name="connsiteX5" fmla="*/ 922743 w 923966"/>
              <a:gd name="connsiteY5" fmla="*/ 1645181 h 2286000"/>
              <a:gd name="connsiteX6" fmla="*/ 777240 w 923966"/>
              <a:gd name="connsiteY6" fmla="*/ 2286000 h 2286000"/>
              <a:gd name="connsiteX0" fmla="*/ 0 w 923966"/>
              <a:gd name="connsiteY0" fmla="*/ 0 h 2286000"/>
              <a:gd name="connsiteX1" fmla="*/ 624840 w 923966"/>
              <a:gd name="connsiteY1" fmla="*/ 518160 h 2286000"/>
              <a:gd name="connsiteX2" fmla="*/ 853440 w 923966"/>
              <a:gd name="connsiteY2" fmla="*/ 822960 h 2286000"/>
              <a:gd name="connsiteX3" fmla="*/ 724624 w 923966"/>
              <a:gd name="connsiteY3" fmla="*/ 1370860 h 2286000"/>
              <a:gd name="connsiteX4" fmla="*/ 922743 w 923966"/>
              <a:gd name="connsiteY4" fmla="*/ 1645181 h 2286000"/>
              <a:gd name="connsiteX5" fmla="*/ 777240 w 923966"/>
              <a:gd name="connsiteY5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3966" h="2286000">
                <a:moveTo>
                  <a:pt x="0" y="0"/>
                </a:moveTo>
                <a:cubicBezTo>
                  <a:pt x="326390" y="882650"/>
                  <a:pt x="482600" y="381000"/>
                  <a:pt x="624840" y="518160"/>
                </a:cubicBezTo>
                <a:cubicBezTo>
                  <a:pt x="767080" y="655320"/>
                  <a:pt x="836809" y="680843"/>
                  <a:pt x="853440" y="822960"/>
                </a:cubicBezTo>
                <a:cubicBezTo>
                  <a:pt x="870071" y="965077"/>
                  <a:pt x="713074" y="1233823"/>
                  <a:pt x="724624" y="1370860"/>
                </a:cubicBezTo>
                <a:cubicBezTo>
                  <a:pt x="736175" y="1507897"/>
                  <a:pt x="913974" y="1492658"/>
                  <a:pt x="922743" y="1645181"/>
                </a:cubicBezTo>
                <a:cubicBezTo>
                  <a:pt x="940523" y="1734081"/>
                  <a:pt x="758311" y="2207137"/>
                  <a:pt x="777240" y="228600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3505200" y="2225040"/>
            <a:ext cx="655336" cy="2058573"/>
          </a:xfrm>
          <a:custGeom>
            <a:avLst/>
            <a:gdLst>
              <a:gd name="connsiteX0" fmla="*/ 0 w 777240"/>
              <a:gd name="connsiteY0" fmla="*/ 0 h 2057400"/>
              <a:gd name="connsiteX1" fmla="*/ 472440 w 777240"/>
              <a:gd name="connsiteY1" fmla="*/ 2057400 h 2057400"/>
              <a:gd name="connsiteX2" fmla="*/ 472440 w 777240"/>
              <a:gd name="connsiteY2" fmla="*/ 2057400 h 2057400"/>
              <a:gd name="connsiteX3" fmla="*/ 472440 w 777240"/>
              <a:gd name="connsiteY3" fmla="*/ 2057400 h 2057400"/>
              <a:gd name="connsiteX4" fmla="*/ 472440 w 777240"/>
              <a:gd name="connsiteY4" fmla="*/ 1950720 h 2057400"/>
              <a:gd name="connsiteX5" fmla="*/ 655320 w 777240"/>
              <a:gd name="connsiteY5" fmla="*/ 1752600 h 2057400"/>
              <a:gd name="connsiteX6" fmla="*/ 777240 w 777240"/>
              <a:gd name="connsiteY6" fmla="*/ 1661160 h 2057400"/>
              <a:gd name="connsiteX0" fmla="*/ 0 w 777240"/>
              <a:gd name="connsiteY0" fmla="*/ 0 h 2057400"/>
              <a:gd name="connsiteX1" fmla="*/ 472440 w 777240"/>
              <a:gd name="connsiteY1" fmla="*/ 2057400 h 2057400"/>
              <a:gd name="connsiteX2" fmla="*/ 472440 w 777240"/>
              <a:gd name="connsiteY2" fmla="*/ 2057400 h 2057400"/>
              <a:gd name="connsiteX3" fmla="*/ 472440 w 777240"/>
              <a:gd name="connsiteY3" fmla="*/ 2057400 h 2057400"/>
              <a:gd name="connsiteX4" fmla="*/ 701040 w 777240"/>
              <a:gd name="connsiteY4" fmla="*/ 685800 h 2057400"/>
              <a:gd name="connsiteX5" fmla="*/ 655320 w 777240"/>
              <a:gd name="connsiteY5" fmla="*/ 1752600 h 2057400"/>
              <a:gd name="connsiteX6" fmla="*/ 777240 w 777240"/>
              <a:gd name="connsiteY6" fmla="*/ 1661160 h 2057400"/>
              <a:gd name="connsiteX0" fmla="*/ 0 w 777240"/>
              <a:gd name="connsiteY0" fmla="*/ 0 h 2057400"/>
              <a:gd name="connsiteX1" fmla="*/ 472440 w 777240"/>
              <a:gd name="connsiteY1" fmla="*/ 2057400 h 2057400"/>
              <a:gd name="connsiteX2" fmla="*/ 472440 w 777240"/>
              <a:gd name="connsiteY2" fmla="*/ 2057400 h 2057400"/>
              <a:gd name="connsiteX3" fmla="*/ 472440 w 777240"/>
              <a:gd name="connsiteY3" fmla="*/ 2057400 h 2057400"/>
              <a:gd name="connsiteX4" fmla="*/ 259080 w 777240"/>
              <a:gd name="connsiteY4" fmla="*/ 396240 h 2057400"/>
              <a:gd name="connsiteX5" fmla="*/ 701040 w 777240"/>
              <a:gd name="connsiteY5" fmla="*/ 685800 h 2057400"/>
              <a:gd name="connsiteX6" fmla="*/ 655320 w 777240"/>
              <a:gd name="connsiteY6" fmla="*/ 1752600 h 2057400"/>
              <a:gd name="connsiteX7" fmla="*/ 777240 w 777240"/>
              <a:gd name="connsiteY7" fmla="*/ 1661160 h 2057400"/>
              <a:gd name="connsiteX0" fmla="*/ 0 w 777240"/>
              <a:gd name="connsiteY0" fmla="*/ 0 h 2057400"/>
              <a:gd name="connsiteX1" fmla="*/ 472440 w 777240"/>
              <a:gd name="connsiteY1" fmla="*/ 2057400 h 2057400"/>
              <a:gd name="connsiteX2" fmla="*/ 472440 w 777240"/>
              <a:gd name="connsiteY2" fmla="*/ 2057400 h 2057400"/>
              <a:gd name="connsiteX3" fmla="*/ 259080 w 777240"/>
              <a:gd name="connsiteY3" fmla="*/ 396240 h 2057400"/>
              <a:gd name="connsiteX4" fmla="*/ 701040 w 777240"/>
              <a:gd name="connsiteY4" fmla="*/ 685800 h 2057400"/>
              <a:gd name="connsiteX5" fmla="*/ 655320 w 777240"/>
              <a:gd name="connsiteY5" fmla="*/ 1752600 h 2057400"/>
              <a:gd name="connsiteX6" fmla="*/ 777240 w 777240"/>
              <a:gd name="connsiteY6" fmla="*/ 1661160 h 2057400"/>
              <a:gd name="connsiteX0" fmla="*/ 0 w 777240"/>
              <a:gd name="connsiteY0" fmla="*/ 0 h 2057400"/>
              <a:gd name="connsiteX1" fmla="*/ 472440 w 777240"/>
              <a:gd name="connsiteY1" fmla="*/ 2057400 h 2057400"/>
              <a:gd name="connsiteX2" fmla="*/ 259080 w 777240"/>
              <a:gd name="connsiteY2" fmla="*/ 396240 h 2057400"/>
              <a:gd name="connsiteX3" fmla="*/ 701040 w 777240"/>
              <a:gd name="connsiteY3" fmla="*/ 685800 h 2057400"/>
              <a:gd name="connsiteX4" fmla="*/ 655320 w 777240"/>
              <a:gd name="connsiteY4" fmla="*/ 1752600 h 2057400"/>
              <a:gd name="connsiteX5" fmla="*/ 777240 w 777240"/>
              <a:gd name="connsiteY5" fmla="*/ 1661160 h 2057400"/>
              <a:gd name="connsiteX0" fmla="*/ 0 w 777240"/>
              <a:gd name="connsiteY0" fmla="*/ 0 h 1809955"/>
              <a:gd name="connsiteX1" fmla="*/ 259080 w 777240"/>
              <a:gd name="connsiteY1" fmla="*/ 396240 h 1809955"/>
              <a:gd name="connsiteX2" fmla="*/ 701040 w 777240"/>
              <a:gd name="connsiteY2" fmla="*/ 685800 h 1809955"/>
              <a:gd name="connsiteX3" fmla="*/ 655320 w 777240"/>
              <a:gd name="connsiteY3" fmla="*/ 1752600 h 1809955"/>
              <a:gd name="connsiteX4" fmla="*/ 777240 w 777240"/>
              <a:gd name="connsiteY4" fmla="*/ 1661160 h 1809955"/>
              <a:gd name="connsiteX0" fmla="*/ 0 w 777240"/>
              <a:gd name="connsiteY0" fmla="*/ 0 h 1809955"/>
              <a:gd name="connsiteX1" fmla="*/ 277616 w 777240"/>
              <a:gd name="connsiteY1" fmla="*/ 247959 h 1809955"/>
              <a:gd name="connsiteX2" fmla="*/ 701040 w 777240"/>
              <a:gd name="connsiteY2" fmla="*/ 685800 h 1809955"/>
              <a:gd name="connsiteX3" fmla="*/ 655320 w 777240"/>
              <a:gd name="connsiteY3" fmla="*/ 1752600 h 1809955"/>
              <a:gd name="connsiteX4" fmla="*/ 777240 w 777240"/>
              <a:gd name="connsiteY4" fmla="*/ 1661160 h 1809955"/>
              <a:gd name="connsiteX0" fmla="*/ 0 w 777240"/>
              <a:gd name="connsiteY0" fmla="*/ 0 h 1809955"/>
              <a:gd name="connsiteX1" fmla="*/ 277616 w 777240"/>
              <a:gd name="connsiteY1" fmla="*/ 247959 h 1809955"/>
              <a:gd name="connsiteX2" fmla="*/ 701040 w 777240"/>
              <a:gd name="connsiteY2" fmla="*/ 685800 h 1809955"/>
              <a:gd name="connsiteX3" fmla="*/ 655320 w 777240"/>
              <a:gd name="connsiteY3" fmla="*/ 1752600 h 1809955"/>
              <a:gd name="connsiteX4" fmla="*/ 777240 w 777240"/>
              <a:gd name="connsiteY4" fmla="*/ 1661160 h 1809955"/>
              <a:gd name="connsiteX0" fmla="*/ 0 w 777240"/>
              <a:gd name="connsiteY0" fmla="*/ 0 h 1809955"/>
              <a:gd name="connsiteX1" fmla="*/ 277616 w 777240"/>
              <a:gd name="connsiteY1" fmla="*/ 247959 h 1809955"/>
              <a:gd name="connsiteX2" fmla="*/ 504568 w 777240"/>
              <a:gd name="connsiteY2" fmla="*/ 172172 h 1809955"/>
              <a:gd name="connsiteX3" fmla="*/ 701040 w 777240"/>
              <a:gd name="connsiteY3" fmla="*/ 685800 h 1809955"/>
              <a:gd name="connsiteX4" fmla="*/ 655320 w 777240"/>
              <a:gd name="connsiteY4" fmla="*/ 1752600 h 1809955"/>
              <a:gd name="connsiteX5" fmla="*/ 777240 w 777240"/>
              <a:gd name="connsiteY5" fmla="*/ 1661160 h 1809955"/>
              <a:gd name="connsiteX0" fmla="*/ 0 w 777240"/>
              <a:gd name="connsiteY0" fmla="*/ 0 h 1809955"/>
              <a:gd name="connsiteX1" fmla="*/ 184941 w 777240"/>
              <a:gd name="connsiteY1" fmla="*/ 167640 h 1809955"/>
              <a:gd name="connsiteX2" fmla="*/ 504568 w 777240"/>
              <a:gd name="connsiteY2" fmla="*/ 172172 h 1809955"/>
              <a:gd name="connsiteX3" fmla="*/ 701040 w 777240"/>
              <a:gd name="connsiteY3" fmla="*/ 685800 h 1809955"/>
              <a:gd name="connsiteX4" fmla="*/ 655320 w 777240"/>
              <a:gd name="connsiteY4" fmla="*/ 1752600 h 1809955"/>
              <a:gd name="connsiteX5" fmla="*/ 777240 w 777240"/>
              <a:gd name="connsiteY5" fmla="*/ 1661160 h 1809955"/>
              <a:gd name="connsiteX0" fmla="*/ 0 w 708479"/>
              <a:gd name="connsiteY0" fmla="*/ 0 h 1860478"/>
              <a:gd name="connsiteX1" fmla="*/ 184941 w 708479"/>
              <a:gd name="connsiteY1" fmla="*/ 167640 h 1860478"/>
              <a:gd name="connsiteX2" fmla="*/ 504568 w 708479"/>
              <a:gd name="connsiteY2" fmla="*/ 172172 h 1860478"/>
              <a:gd name="connsiteX3" fmla="*/ 701040 w 708479"/>
              <a:gd name="connsiteY3" fmla="*/ 685800 h 1860478"/>
              <a:gd name="connsiteX4" fmla="*/ 655320 w 708479"/>
              <a:gd name="connsiteY4" fmla="*/ 1752600 h 1860478"/>
              <a:gd name="connsiteX5" fmla="*/ 542462 w 708479"/>
              <a:gd name="connsiteY5" fmla="*/ 1809441 h 1860478"/>
              <a:gd name="connsiteX0" fmla="*/ 0 w 709162"/>
              <a:gd name="connsiteY0" fmla="*/ 0 h 2059511"/>
              <a:gd name="connsiteX1" fmla="*/ 184941 w 709162"/>
              <a:gd name="connsiteY1" fmla="*/ 167640 h 2059511"/>
              <a:gd name="connsiteX2" fmla="*/ 504568 w 709162"/>
              <a:gd name="connsiteY2" fmla="*/ 172172 h 2059511"/>
              <a:gd name="connsiteX3" fmla="*/ 701040 w 709162"/>
              <a:gd name="connsiteY3" fmla="*/ 685800 h 2059511"/>
              <a:gd name="connsiteX4" fmla="*/ 655320 w 709162"/>
              <a:gd name="connsiteY4" fmla="*/ 1752600 h 2059511"/>
              <a:gd name="connsiteX5" fmla="*/ 505392 w 709162"/>
              <a:gd name="connsiteY5" fmla="*/ 2056576 h 2059511"/>
              <a:gd name="connsiteX0" fmla="*/ 0 w 655338"/>
              <a:gd name="connsiteY0" fmla="*/ 0 h 2058573"/>
              <a:gd name="connsiteX1" fmla="*/ 184941 w 655338"/>
              <a:gd name="connsiteY1" fmla="*/ 167640 h 2058573"/>
              <a:gd name="connsiteX2" fmla="*/ 504568 w 655338"/>
              <a:gd name="connsiteY2" fmla="*/ 172172 h 2058573"/>
              <a:gd name="connsiteX3" fmla="*/ 515689 w 655338"/>
              <a:gd name="connsiteY3" fmla="*/ 1044146 h 2058573"/>
              <a:gd name="connsiteX4" fmla="*/ 655320 w 655338"/>
              <a:gd name="connsiteY4" fmla="*/ 1752600 h 2058573"/>
              <a:gd name="connsiteX5" fmla="*/ 505392 w 655338"/>
              <a:gd name="connsiteY5" fmla="*/ 2056576 h 2058573"/>
              <a:gd name="connsiteX0" fmla="*/ 0 w 655338"/>
              <a:gd name="connsiteY0" fmla="*/ 0 h 2058573"/>
              <a:gd name="connsiteX1" fmla="*/ 184941 w 655338"/>
              <a:gd name="connsiteY1" fmla="*/ 167640 h 2058573"/>
              <a:gd name="connsiteX2" fmla="*/ 504568 w 655338"/>
              <a:gd name="connsiteY2" fmla="*/ 369880 h 2058573"/>
              <a:gd name="connsiteX3" fmla="*/ 515689 w 655338"/>
              <a:gd name="connsiteY3" fmla="*/ 1044146 h 2058573"/>
              <a:gd name="connsiteX4" fmla="*/ 655320 w 655338"/>
              <a:gd name="connsiteY4" fmla="*/ 1752600 h 2058573"/>
              <a:gd name="connsiteX5" fmla="*/ 505392 w 655338"/>
              <a:gd name="connsiteY5" fmla="*/ 2056576 h 2058573"/>
              <a:gd name="connsiteX0" fmla="*/ 0 w 655338"/>
              <a:gd name="connsiteY0" fmla="*/ 0 h 2058573"/>
              <a:gd name="connsiteX1" fmla="*/ 438254 w 655338"/>
              <a:gd name="connsiteY1" fmla="*/ 124392 h 2058573"/>
              <a:gd name="connsiteX2" fmla="*/ 504568 w 655338"/>
              <a:gd name="connsiteY2" fmla="*/ 369880 h 2058573"/>
              <a:gd name="connsiteX3" fmla="*/ 515689 w 655338"/>
              <a:gd name="connsiteY3" fmla="*/ 1044146 h 2058573"/>
              <a:gd name="connsiteX4" fmla="*/ 655320 w 655338"/>
              <a:gd name="connsiteY4" fmla="*/ 1752600 h 2058573"/>
              <a:gd name="connsiteX5" fmla="*/ 505392 w 655338"/>
              <a:gd name="connsiteY5" fmla="*/ 2056576 h 2058573"/>
              <a:gd name="connsiteX0" fmla="*/ 0 w 655336"/>
              <a:gd name="connsiteY0" fmla="*/ 0 h 2058573"/>
              <a:gd name="connsiteX1" fmla="*/ 438254 w 655336"/>
              <a:gd name="connsiteY1" fmla="*/ 124392 h 2058573"/>
              <a:gd name="connsiteX2" fmla="*/ 621957 w 655336"/>
              <a:gd name="connsiteY2" fmla="*/ 635550 h 2058573"/>
              <a:gd name="connsiteX3" fmla="*/ 515689 w 655336"/>
              <a:gd name="connsiteY3" fmla="*/ 1044146 h 2058573"/>
              <a:gd name="connsiteX4" fmla="*/ 655320 w 655336"/>
              <a:gd name="connsiteY4" fmla="*/ 1752600 h 2058573"/>
              <a:gd name="connsiteX5" fmla="*/ 505392 w 655336"/>
              <a:gd name="connsiteY5" fmla="*/ 2056576 h 2058573"/>
              <a:gd name="connsiteX0" fmla="*/ 0 w 655336"/>
              <a:gd name="connsiteY0" fmla="*/ 0 h 2058573"/>
              <a:gd name="connsiteX1" fmla="*/ 289973 w 655336"/>
              <a:gd name="connsiteY1" fmla="*/ 124392 h 2058573"/>
              <a:gd name="connsiteX2" fmla="*/ 621957 w 655336"/>
              <a:gd name="connsiteY2" fmla="*/ 635550 h 2058573"/>
              <a:gd name="connsiteX3" fmla="*/ 515689 w 655336"/>
              <a:gd name="connsiteY3" fmla="*/ 1044146 h 2058573"/>
              <a:gd name="connsiteX4" fmla="*/ 655320 w 655336"/>
              <a:gd name="connsiteY4" fmla="*/ 1752600 h 2058573"/>
              <a:gd name="connsiteX5" fmla="*/ 505392 w 655336"/>
              <a:gd name="connsiteY5" fmla="*/ 2056576 h 2058573"/>
              <a:gd name="connsiteX0" fmla="*/ 0 w 655336"/>
              <a:gd name="connsiteY0" fmla="*/ 0 h 2058573"/>
              <a:gd name="connsiteX1" fmla="*/ 289973 w 655336"/>
              <a:gd name="connsiteY1" fmla="*/ 124392 h 2058573"/>
              <a:gd name="connsiteX2" fmla="*/ 467497 w 655336"/>
              <a:gd name="connsiteY2" fmla="*/ 419306 h 2058573"/>
              <a:gd name="connsiteX3" fmla="*/ 621957 w 655336"/>
              <a:gd name="connsiteY3" fmla="*/ 635550 h 2058573"/>
              <a:gd name="connsiteX4" fmla="*/ 515689 w 655336"/>
              <a:gd name="connsiteY4" fmla="*/ 1044146 h 2058573"/>
              <a:gd name="connsiteX5" fmla="*/ 655320 w 655336"/>
              <a:gd name="connsiteY5" fmla="*/ 1752600 h 2058573"/>
              <a:gd name="connsiteX6" fmla="*/ 505392 w 655336"/>
              <a:gd name="connsiteY6" fmla="*/ 2056576 h 2058573"/>
              <a:gd name="connsiteX0" fmla="*/ 0 w 655336"/>
              <a:gd name="connsiteY0" fmla="*/ 0 h 2058573"/>
              <a:gd name="connsiteX1" fmla="*/ 289973 w 655336"/>
              <a:gd name="connsiteY1" fmla="*/ 124392 h 2058573"/>
              <a:gd name="connsiteX2" fmla="*/ 615778 w 655336"/>
              <a:gd name="connsiteY2" fmla="*/ 388414 h 2058573"/>
              <a:gd name="connsiteX3" fmla="*/ 621957 w 655336"/>
              <a:gd name="connsiteY3" fmla="*/ 635550 h 2058573"/>
              <a:gd name="connsiteX4" fmla="*/ 515689 w 655336"/>
              <a:gd name="connsiteY4" fmla="*/ 1044146 h 2058573"/>
              <a:gd name="connsiteX5" fmla="*/ 655320 w 655336"/>
              <a:gd name="connsiteY5" fmla="*/ 1752600 h 2058573"/>
              <a:gd name="connsiteX6" fmla="*/ 505392 w 655336"/>
              <a:gd name="connsiteY6" fmla="*/ 2056576 h 205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5336" h="2058573">
                <a:moveTo>
                  <a:pt x="0" y="0"/>
                </a:moveTo>
                <a:lnTo>
                  <a:pt x="289973" y="124392"/>
                </a:lnTo>
                <a:cubicBezTo>
                  <a:pt x="367889" y="194276"/>
                  <a:pt x="560447" y="303221"/>
                  <a:pt x="615778" y="388414"/>
                </a:cubicBezTo>
                <a:cubicBezTo>
                  <a:pt x="671109" y="473607"/>
                  <a:pt x="613925" y="531410"/>
                  <a:pt x="621957" y="635550"/>
                </a:cubicBezTo>
                <a:cubicBezTo>
                  <a:pt x="629989" y="739690"/>
                  <a:pt x="510129" y="857971"/>
                  <a:pt x="515689" y="1044146"/>
                </a:cubicBezTo>
                <a:cubicBezTo>
                  <a:pt x="521250" y="1230321"/>
                  <a:pt x="657036" y="1583862"/>
                  <a:pt x="655320" y="1752600"/>
                </a:cubicBezTo>
                <a:cubicBezTo>
                  <a:pt x="653604" y="1921338"/>
                  <a:pt x="469832" y="2078166"/>
                  <a:pt x="505392" y="205657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5906529" y="2303643"/>
            <a:ext cx="717831" cy="2194218"/>
          </a:xfrm>
          <a:custGeom>
            <a:avLst/>
            <a:gdLst>
              <a:gd name="connsiteX0" fmla="*/ 0 w 627538"/>
              <a:gd name="connsiteY0" fmla="*/ 4614 h 1895198"/>
              <a:gd name="connsiteX1" fmla="*/ 160638 w 627538"/>
              <a:gd name="connsiteY1" fmla="*/ 84933 h 1895198"/>
              <a:gd name="connsiteX2" fmla="*/ 562232 w 627538"/>
              <a:gd name="connsiteY2" fmla="*/ 585382 h 1895198"/>
              <a:gd name="connsiteX3" fmla="*/ 624016 w 627538"/>
              <a:gd name="connsiteY3" fmla="*/ 813982 h 1895198"/>
              <a:gd name="connsiteX4" fmla="*/ 531340 w 627538"/>
              <a:gd name="connsiteY4" fmla="*/ 1524495 h 1895198"/>
              <a:gd name="connsiteX5" fmla="*/ 333632 w 627538"/>
              <a:gd name="connsiteY5" fmla="*/ 1666598 h 1895198"/>
              <a:gd name="connsiteX6" fmla="*/ 259492 w 627538"/>
              <a:gd name="connsiteY6" fmla="*/ 1895198 h 1895198"/>
              <a:gd name="connsiteX0" fmla="*/ 0 w 627538"/>
              <a:gd name="connsiteY0" fmla="*/ 4614 h 2197939"/>
              <a:gd name="connsiteX1" fmla="*/ 160638 w 627538"/>
              <a:gd name="connsiteY1" fmla="*/ 84933 h 2197939"/>
              <a:gd name="connsiteX2" fmla="*/ 562232 w 627538"/>
              <a:gd name="connsiteY2" fmla="*/ 585382 h 2197939"/>
              <a:gd name="connsiteX3" fmla="*/ 624016 w 627538"/>
              <a:gd name="connsiteY3" fmla="*/ 813982 h 2197939"/>
              <a:gd name="connsiteX4" fmla="*/ 531340 w 627538"/>
              <a:gd name="connsiteY4" fmla="*/ 1524495 h 2197939"/>
              <a:gd name="connsiteX5" fmla="*/ 333632 w 627538"/>
              <a:gd name="connsiteY5" fmla="*/ 1666598 h 2197939"/>
              <a:gd name="connsiteX6" fmla="*/ 185352 w 627538"/>
              <a:gd name="connsiteY6" fmla="*/ 2197939 h 2197939"/>
              <a:gd name="connsiteX0" fmla="*/ 0 w 716928"/>
              <a:gd name="connsiteY0" fmla="*/ 4614 h 2197939"/>
              <a:gd name="connsiteX1" fmla="*/ 160638 w 716928"/>
              <a:gd name="connsiteY1" fmla="*/ 84933 h 2197939"/>
              <a:gd name="connsiteX2" fmla="*/ 562232 w 716928"/>
              <a:gd name="connsiteY2" fmla="*/ 585382 h 2197939"/>
              <a:gd name="connsiteX3" fmla="*/ 624016 w 716928"/>
              <a:gd name="connsiteY3" fmla="*/ 813982 h 2197939"/>
              <a:gd name="connsiteX4" fmla="*/ 704334 w 716928"/>
              <a:gd name="connsiteY4" fmla="*/ 1135257 h 2197939"/>
              <a:gd name="connsiteX5" fmla="*/ 333632 w 716928"/>
              <a:gd name="connsiteY5" fmla="*/ 1666598 h 2197939"/>
              <a:gd name="connsiteX6" fmla="*/ 185352 w 716928"/>
              <a:gd name="connsiteY6" fmla="*/ 2197939 h 2197939"/>
              <a:gd name="connsiteX0" fmla="*/ 0 w 718428"/>
              <a:gd name="connsiteY0" fmla="*/ 593 h 2193918"/>
              <a:gd name="connsiteX1" fmla="*/ 160638 w 718428"/>
              <a:gd name="connsiteY1" fmla="*/ 80912 h 2193918"/>
              <a:gd name="connsiteX2" fmla="*/ 463378 w 718428"/>
              <a:gd name="connsiteY2" fmla="*/ 50021 h 2193918"/>
              <a:gd name="connsiteX3" fmla="*/ 624016 w 718428"/>
              <a:gd name="connsiteY3" fmla="*/ 809961 h 2193918"/>
              <a:gd name="connsiteX4" fmla="*/ 704334 w 718428"/>
              <a:gd name="connsiteY4" fmla="*/ 1131236 h 2193918"/>
              <a:gd name="connsiteX5" fmla="*/ 333632 w 718428"/>
              <a:gd name="connsiteY5" fmla="*/ 1662577 h 2193918"/>
              <a:gd name="connsiteX6" fmla="*/ 185352 w 718428"/>
              <a:gd name="connsiteY6" fmla="*/ 2193918 h 2193918"/>
              <a:gd name="connsiteX0" fmla="*/ 0 w 717831"/>
              <a:gd name="connsiteY0" fmla="*/ 893 h 2194218"/>
              <a:gd name="connsiteX1" fmla="*/ 160638 w 717831"/>
              <a:gd name="connsiteY1" fmla="*/ 81212 h 2194218"/>
              <a:gd name="connsiteX2" fmla="*/ 500448 w 717831"/>
              <a:gd name="connsiteY2" fmla="*/ 229494 h 2194218"/>
              <a:gd name="connsiteX3" fmla="*/ 624016 w 717831"/>
              <a:gd name="connsiteY3" fmla="*/ 810261 h 2194218"/>
              <a:gd name="connsiteX4" fmla="*/ 704334 w 717831"/>
              <a:gd name="connsiteY4" fmla="*/ 1131536 h 2194218"/>
              <a:gd name="connsiteX5" fmla="*/ 333632 w 717831"/>
              <a:gd name="connsiteY5" fmla="*/ 1662877 h 2194218"/>
              <a:gd name="connsiteX6" fmla="*/ 185352 w 717831"/>
              <a:gd name="connsiteY6" fmla="*/ 2194218 h 2194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7831" h="2194218">
                <a:moveTo>
                  <a:pt x="0" y="893"/>
                </a:moveTo>
                <a:cubicBezTo>
                  <a:pt x="33466" y="-7345"/>
                  <a:pt x="77230" y="43112"/>
                  <a:pt x="160638" y="81212"/>
                </a:cubicBezTo>
                <a:cubicBezTo>
                  <a:pt x="244046" y="119312"/>
                  <a:pt x="423218" y="107986"/>
                  <a:pt x="500448" y="229494"/>
                </a:cubicBezTo>
                <a:cubicBezTo>
                  <a:pt x="577678" y="351002"/>
                  <a:pt x="590035" y="659921"/>
                  <a:pt x="624016" y="810261"/>
                </a:cubicBezTo>
                <a:cubicBezTo>
                  <a:pt x="657997" y="960601"/>
                  <a:pt x="752731" y="989433"/>
                  <a:pt x="704334" y="1131536"/>
                </a:cubicBezTo>
                <a:cubicBezTo>
                  <a:pt x="655937" y="1273639"/>
                  <a:pt x="420129" y="1485763"/>
                  <a:pt x="333632" y="1662877"/>
                </a:cubicBezTo>
                <a:cubicBezTo>
                  <a:pt x="247135" y="1839991"/>
                  <a:pt x="199768" y="2110810"/>
                  <a:pt x="185352" y="219421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7747686" y="2224217"/>
            <a:ext cx="720311" cy="2280070"/>
          </a:xfrm>
          <a:custGeom>
            <a:avLst/>
            <a:gdLst>
              <a:gd name="connsiteX0" fmla="*/ 0 w 726760"/>
              <a:gd name="connsiteY0" fmla="*/ 0 h 1940011"/>
              <a:gd name="connsiteX1" fmla="*/ 580768 w 726760"/>
              <a:gd name="connsiteY1" fmla="*/ 580768 h 1940011"/>
              <a:gd name="connsiteX2" fmla="*/ 716692 w 726760"/>
              <a:gd name="connsiteY2" fmla="*/ 1124465 h 1940011"/>
              <a:gd name="connsiteX3" fmla="*/ 716692 w 726760"/>
              <a:gd name="connsiteY3" fmla="*/ 1940011 h 1940011"/>
              <a:gd name="connsiteX4" fmla="*/ 716692 w 726760"/>
              <a:gd name="connsiteY4" fmla="*/ 1940011 h 1940011"/>
              <a:gd name="connsiteX0" fmla="*/ 0 w 729456"/>
              <a:gd name="connsiteY0" fmla="*/ 0 h 1992957"/>
              <a:gd name="connsiteX1" fmla="*/ 580768 w 729456"/>
              <a:gd name="connsiteY1" fmla="*/ 580768 h 1992957"/>
              <a:gd name="connsiteX2" fmla="*/ 716692 w 729456"/>
              <a:gd name="connsiteY2" fmla="*/ 1124465 h 1992957"/>
              <a:gd name="connsiteX3" fmla="*/ 716692 w 729456"/>
              <a:gd name="connsiteY3" fmla="*/ 1940011 h 1992957"/>
              <a:gd name="connsiteX4" fmla="*/ 654908 w 729456"/>
              <a:gd name="connsiteY4" fmla="*/ 1909119 h 1992957"/>
              <a:gd name="connsiteX0" fmla="*/ 0 w 717443"/>
              <a:gd name="connsiteY0" fmla="*/ 0 h 1909345"/>
              <a:gd name="connsiteX1" fmla="*/ 580768 w 717443"/>
              <a:gd name="connsiteY1" fmla="*/ 580768 h 1909345"/>
              <a:gd name="connsiteX2" fmla="*/ 716692 w 717443"/>
              <a:gd name="connsiteY2" fmla="*/ 1124465 h 1909345"/>
              <a:gd name="connsiteX3" fmla="*/ 636373 w 717443"/>
              <a:gd name="connsiteY3" fmla="*/ 1445740 h 1909345"/>
              <a:gd name="connsiteX4" fmla="*/ 654908 w 717443"/>
              <a:gd name="connsiteY4" fmla="*/ 1909119 h 1909345"/>
              <a:gd name="connsiteX0" fmla="*/ 0 w 717752"/>
              <a:gd name="connsiteY0" fmla="*/ 0 h 2279942"/>
              <a:gd name="connsiteX1" fmla="*/ 580768 w 717752"/>
              <a:gd name="connsiteY1" fmla="*/ 580768 h 2279942"/>
              <a:gd name="connsiteX2" fmla="*/ 716692 w 717752"/>
              <a:gd name="connsiteY2" fmla="*/ 1124465 h 2279942"/>
              <a:gd name="connsiteX3" fmla="*/ 636373 w 717752"/>
              <a:gd name="connsiteY3" fmla="*/ 1445740 h 2279942"/>
              <a:gd name="connsiteX4" fmla="*/ 500449 w 717752"/>
              <a:gd name="connsiteY4" fmla="*/ 2279822 h 2279942"/>
              <a:gd name="connsiteX0" fmla="*/ 0 w 720311"/>
              <a:gd name="connsiteY0" fmla="*/ 0 h 2280070"/>
              <a:gd name="connsiteX1" fmla="*/ 580768 w 720311"/>
              <a:gd name="connsiteY1" fmla="*/ 580768 h 2280070"/>
              <a:gd name="connsiteX2" fmla="*/ 716692 w 720311"/>
              <a:gd name="connsiteY2" fmla="*/ 1124465 h 2280070"/>
              <a:gd name="connsiteX3" fmla="*/ 488092 w 720311"/>
              <a:gd name="connsiteY3" fmla="*/ 1785551 h 2280070"/>
              <a:gd name="connsiteX4" fmla="*/ 500449 w 720311"/>
              <a:gd name="connsiteY4" fmla="*/ 2279822 h 2280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311" h="2280070">
                <a:moveTo>
                  <a:pt x="0" y="0"/>
                </a:moveTo>
                <a:cubicBezTo>
                  <a:pt x="230659" y="196678"/>
                  <a:pt x="461319" y="393357"/>
                  <a:pt x="580768" y="580768"/>
                </a:cubicBezTo>
                <a:cubicBezTo>
                  <a:pt x="700217" y="768179"/>
                  <a:pt x="732138" y="923668"/>
                  <a:pt x="716692" y="1124465"/>
                </a:cubicBezTo>
                <a:cubicBezTo>
                  <a:pt x="701246" y="1325262"/>
                  <a:pt x="524133" y="1592992"/>
                  <a:pt x="488092" y="1785551"/>
                </a:cubicBezTo>
                <a:cubicBezTo>
                  <a:pt x="452052" y="1978111"/>
                  <a:pt x="521044" y="2290119"/>
                  <a:pt x="500449" y="227982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62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205" y="2564904"/>
            <a:ext cx="3313171" cy="2598780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314642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64088" y="5517232"/>
            <a:ext cx="1656184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3" idx="0"/>
            <a:endCxn id="3" idx="2"/>
          </p:cNvCxnSpPr>
          <p:nvPr/>
        </p:nvCxnSpPr>
        <p:spPr>
          <a:xfrm>
            <a:off x="6192180" y="5517232"/>
            <a:ext cx="0" cy="79208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5436096" y="5457998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9637" y="5457998"/>
            <a:ext cx="7200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44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60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1712913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308" y="2924944"/>
            <a:ext cx="2996920" cy="26761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36096" y="6021288"/>
            <a:ext cx="187220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3" idx="0"/>
            <a:endCxn id="3" idx="2"/>
          </p:cNvCxnSpPr>
          <p:nvPr/>
        </p:nvCxnSpPr>
        <p:spPr>
          <a:xfrm>
            <a:off x="6372200" y="6021288"/>
            <a:ext cx="0" cy="72008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652120" y="5934670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61734" y="5923895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660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1" y="620688"/>
            <a:ext cx="3143471" cy="358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Users\andrey\Desktop\prezent\кукла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953" y="836712"/>
            <a:ext cx="1740023" cy="329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andrey\Desktop\prezent\кукла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280" y="977813"/>
            <a:ext cx="1709936" cy="309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andrey\Desktop\prezent\кукла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190" y="1052736"/>
            <a:ext cx="1619250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63868"/>
            <a:ext cx="1968498" cy="1361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 descr="tumyp2 / Профиль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99792" y="5301208"/>
            <a:ext cx="1584176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97778"/>
            <a:ext cx="1913832" cy="1327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andrey\Downloads\iris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509" y="5197778"/>
            <a:ext cx="1259477" cy="1177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13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0.24687 -0.268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-1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6 L -0.22847 -0.272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-1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022E-16 L 0.22743 -0.29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72" y="-1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-0.23855 -0.27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27" y="-1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1" y="2001834"/>
            <a:ext cx="3143471" cy="358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Users\andrey\Desktop\prezent\кукла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953" y="836712"/>
            <a:ext cx="1740023" cy="329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andrey\Desktop\prezent\кукла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280" y="2636912"/>
            <a:ext cx="1709936" cy="309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andrey\Desktop\prezent\кукла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190" y="1052736"/>
            <a:ext cx="1619250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59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767680"/>
            <a:ext cx="4535488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095" y="3284984"/>
            <a:ext cx="135413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916" y="2060848"/>
            <a:ext cx="1322388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88283"/>
            <a:ext cx="26193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319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8090" y="1196752"/>
            <a:ext cx="2736078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756" y="1988840"/>
            <a:ext cx="1322387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6732240" y="2745110"/>
            <a:ext cx="181323" cy="25184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140968"/>
            <a:ext cx="261937" cy="212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119" y="3212976"/>
            <a:ext cx="135413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78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3808" y="980728"/>
            <a:ext cx="2860455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Равнобедренный треугольник 8"/>
          <p:cNvSpPr/>
          <p:nvPr/>
        </p:nvSpPr>
        <p:spPr>
          <a:xfrm>
            <a:off x="6563759" y="2780928"/>
            <a:ext cx="240489" cy="190797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916" y="1556792"/>
            <a:ext cx="1322388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вал 13"/>
          <p:cNvSpPr/>
          <p:nvPr/>
        </p:nvSpPr>
        <p:spPr>
          <a:xfrm>
            <a:off x="6372200" y="2181473"/>
            <a:ext cx="576064" cy="5831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569460" y="2348880"/>
            <a:ext cx="162780" cy="1440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80928"/>
            <a:ext cx="1693694" cy="131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310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9009" y="1196752"/>
            <a:ext cx="2439095" cy="4691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893" y="1603573"/>
            <a:ext cx="1322387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6084168" y="2419555"/>
            <a:ext cx="618357" cy="145349"/>
          </a:xfrm>
          <a:custGeom>
            <a:avLst/>
            <a:gdLst>
              <a:gd name="connsiteX0" fmla="*/ 0 w 504056"/>
              <a:gd name="connsiteY0" fmla="*/ 22860 h 45719"/>
              <a:gd name="connsiteX1" fmla="*/ 252028 w 504056"/>
              <a:gd name="connsiteY1" fmla="*/ 0 h 45719"/>
              <a:gd name="connsiteX2" fmla="*/ 504056 w 504056"/>
              <a:gd name="connsiteY2" fmla="*/ 22860 h 45719"/>
              <a:gd name="connsiteX3" fmla="*/ 252028 w 504056"/>
              <a:gd name="connsiteY3" fmla="*/ 45720 h 45719"/>
              <a:gd name="connsiteX4" fmla="*/ 0 w 504056"/>
              <a:gd name="connsiteY4" fmla="*/ 22860 h 45719"/>
              <a:gd name="connsiteX0" fmla="*/ 32 w 504088"/>
              <a:gd name="connsiteY0" fmla="*/ 22860 h 99509"/>
              <a:gd name="connsiteX1" fmla="*/ 252060 w 504088"/>
              <a:gd name="connsiteY1" fmla="*/ 0 h 99509"/>
              <a:gd name="connsiteX2" fmla="*/ 504088 w 504088"/>
              <a:gd name="connsiteY2" fmla="*/ 22860 h 99509"/>
              <a:gd name="connsiteX3" fmla="*/ 265507 w 504088"/>
              <a:gd name="connsiteY3" fmla="*/ 99509 h 99509"/>
              <a:gd name="connsiteX4" fmla="*/ 32 w 504088"/>
              <a:gd name="connsiteY4" fmla="*/ 22860 h 99509"/>
              <a:gd name="connsiteX0" fmla="*/ 0 w 504056"/>
              <a:gd name="connsiteY0" fmla="*/ 2636 h 79285"/>
              <a:gd name="connsiteX1" fmla="*/ 265475 w 504056"/>
              <a:gd name="connsiteY1" fmla="*/ 26840 h 79285"/>
              <a:gd name="connsiteX2" fmla="*/ 504056 w 504056"/>
              <a:gd name="connsiteY2" fmla="*/ 2636 h 79285"/>
              <a:gd name="connsiteX3" fmla="*/ 265475 w 504056"/>
              <a:gd name="connsiteY3" fmla="*/ 79285 h 79285"/>
              <a:gd name="connsiteX4" fmla="*/ 0 w 504056"/>
              <a:gd name="connsiteY4" fmla="*/ 2636 h 79285"/>
              <a:gd name="connsiteX0" fmla="*/ 0 w 530950"/>
              <a:gd name="connsiteY0" fmla="*/ 9068 h 85730"/>
              <a:gd name="connsiteX1" fmla="*/ 265475 w 530950"/>
              <a:gd name="connsiteY1" fmla="*/ 33272 h 85730"/>
              <a:gd name="connsiteX2" fmla="*/ 530950 w 530950"/>
              <a:gd name="connsiteY2" fmla="*/ 2344 h 85730"/>
              <a:gd name="connsiteX3" fmla="*/ 265475 w 530950"/>
              <a:gd name="connsiteY3" fmla="*/ 85717 h 85730"/>
              <a:gd name="connsiteX4" fmla="*/ 0 w 530950"/>
              <a:gd name="connsiteY4" fmla="*/ 9068 h 85730"/>
              <a:gd name="connsiteX0" fmla="*/ 0 w 551121"/>
              <a:gd name="connsiteY0" fmla="*/ 9068 h 85730"/>
              <a:gd name="connsiteX1" fmla="*/ 285646 w 551121"/>
              <a:gd name="connsiteY1" fmla="*/ 33272 h 85730"/>
              <a:gd name="connsiteX2" fmla="*/ 551121 w 551121"/>
              <a:gd name="connsiteY2" fmla="*/ 2344 h 85730"/>
              <a:gd name="connsiteX3" fmla="*/ 285646 w 551121"/>
              <a:gd name="connsiteY3" fmla="*/ 85717 h 85730"/>
              <a:gd name="connsiteX4" fmla="*/ 0 w 551121"/>
              <a:gd name="connsiteY4" fmla="*/ 9068 h 85730"/>
              <a:gd name="connsiteX0" fmla="*/ 0 w 551121"/>
              <a:gd name="connsiteY0" fmla="*/ 10587 h 87250"/>
              <a:gd name="connsiteX1" fmla="*/ 285646 w 551121"/>
              <a:gd name="connsiteY1" fmla="*/ 14620 h 87250"/>
              <a:gd name="connsiteX2" fmla="*/ 551121 w 551121"/>
              <a:gd name="connsiteY2" fmla="*/ 3863 h 87250"/>
              <a:gd name="connsiteX3" fmla="*/ 285646 w 551121"/>
              <a:gd name="connsiteY3" fmla="*/ 87236 h 87250"/>
              <a:gd name="connsiteX4" fmla="*/ 0 w 551121"/>
              <a:gd name="connsiteY4" fmla="*/ 10587 h 87250"/>
              <a:gd name="connsiteX0" fmla="*/ 0 w 551121"/>
              <a:gd name="connsiteY0" fmla="*/ 9069 h 85731"/>
              <a:gd name="connsiteX1" fmla="*/ 285646 w 551121"/>
              <a:gd name="connsiteY1" fmla="*/ 33273 h 85731"/>
              <a:gd name="connsiteX2" fmla="*/ 551121 w 551121"/>
              <a:gd name="connsiteY2" fmla="*/ 2345 h 85731"/>
              <a:gd name="connsiteX3" fmla="*/ 285646 w 551121"/>
              <a:gd name="connsiteY3" fmla="*/ 85718 h 85731"/>
              <a:gd name="connsiteX4" fmla="*/ 0 w 551121"/>
              <a:gd name="connsiteY4" fmla="*/ 9069 h 85731"/>
              <a:gd name="connsiteX0" fmla="*/ 0 w 571292"/>
              <a:gd name="connsiteY0" fmla="*/ 9069 h 85731"/>
              <a:gd name="connsiteX1" fmla="*/ 285646 w 571292"/>
              <a:gd name="connsiteY1" fmla="*/ 33273 h 85731"/>
              <a:gd name="connsiteX2" fmla="*/ 571292 w 571292"/>
              <a:gd name="connsiteY2" fmla="*/ 2345 h 85731"/>
              <a:gd name="connsiteX3" fmla="*/ 285646 w 571292"/>
              <a:gd name="connsiteY3" fmla="*/ 85718 h 85731"/>
              <a:gd name="connsiteX4" fmla="*/ 0 w 571292"/>
              <a:gd name="connsiteY4" fmla="*/ 9069 h 85731"/>
              <a:gd name="connsiteX0" fmla="*/ 0 w 591463"/>
              <a:gd name="connsiteY0" fmla="*/ 9069 h 85731"/>
              <a:gd name="connsiteX1" fmla="*/ 305817 w 591463"/>
              <a:gd name="connsiteY1" fmla="*/ 33273 h 85731"/>
              <a:gd name="connsiteX2" fmla="*/ 591463 w 591463"/>
              <a:gd name="connsiteY2" fmla="*/ 2345 h 85731"/>
              <a:gd name="connsiteX3" fmla="*/ 305817 w 591463"/>
              <a:gd name="connsiteY3" fmla="*/ 85718 h 85731"/>
              <a:gd name="connsiteX4" fmla="*/ 0 w 591463"/>
              <a:gd name="connsiteY4" fmla="*/ 9069 h 85731"/>
              <a:gd name="connsiteX0" fmla="*/ 0 w 618357"/>
              <a:gd name="connsiteY0" fmla="*/ 15558 h 92259"/>
              <a:gd name="connsiteX1" fmla="*/ 305817 w 618357"/>
              <a:gd name="connsiteY1" fmla="*/ 39762 h 92259"/>
              <a:gd name="connsiteX2" fmla="*/ 618357 w 618357"/>
              <a:gd name="connsiteY2" fmla="*/ 2110 h 92259"/>
              <a:gd name="connsiteX3" fmla="*/ 305817 w 618357"/>
              <a:gd name="connsiteY3" fmla="*/ 92207 h 92259"/>
              <a:gd name="connsiteX4" fmla="*/ 0 w 618357"/>
              <a:gd name="connsiteY4" fmla="*/ 15558 h 92259"/>
              <a:gd name="connsiteX0" fmla="*/ 4 w 618361"/>
              <a:gd name="connsiteY0" fmla="*/ 15558 h 146027"/>
              <a:gd name="connsiteX1" fmla="*/ 305821 w 618361"/>
              <a:gd name="connsiteY1" fmla="*/ 39762 h 146027"/>
              <a:gd name="connsiteX2" fmla="*/ 618361 w 618361"/>
              <a:gd name="connsiteY2" fmla="*/ 2110 h 146027"/>
              <a:gd name="connsiteX3" fmla="*/ 312545 w 618361"/>
              <a:gd name="connsiteY3" fmla="*/ 145995 h 146027"/>
              <a:gd name="connsiteX4" fmla="*/ 4 w 618361"/>
              <a:gd name="connsiteY4" fmla="*/ 15558 h 146027"/>
              <a:gd name="connsiteX0" fmla="*/ 0 w 618357"/>
              <a:gd name="connsiteY0" fmla="*/ 14881 h 145349"/>
              <a:gd name="connsiteX1" fmla="*/ 312540 w 618357"/>
              <a:gd name="connsiteY1" fmla="*/ 65979 h 145349"/>
              <a:gd name="connsiteX2" fmla="*/ 618357 w 618357"/>
              <a:gd name="connsiteY2" fmla="*/ 1433 h 145349"/>
              <a:gd name="connsiteX3" fmla="*/ 312541 w 618357"/>
              <a:gd name="connsiteY3" fmla="*/ 145318 h 145349"/>
              <a:gd name="connsiteX4" fmla="*/ 0 w 618357"/>
              <a:gd name="connsiteY4" fmla="*/ 14881 h 1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8357" h="145349">
                <a:moveTo>
                  <a:pt x="0" y="14881"/>
                </a:moveTo>
                <a:cubicBezTo>
                  <a:pt x="0" y="1658"/>
                  <a:pt x="209481" y="68220"/>
                  <a:pt x="312540" y="65979"/>
                </a:cubicBezTo>
                <a:cubicBezTo>
                  <a:pt x="415599" y="63738"/>
                  <a:pt x="618357" y="-11192"/>
                  <a:pt x="618357" y="1433"/>
                </a:cubicBezTo>
                <a:cubicBezTo>
                  <a:pt x="618357" y="14058"/>
                  <a:pt x="415600" y="143077"/>
                  <a:pt x="312541" y="145318"/>
                </a:cubicBezTo>
                <a:cubicBezTo>
                  <a:pt x="209482" y="147559"/>
                  <a:pt x="0" y="28104"/>
                  <a:pt x="0" y="14881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353003" y="2852937"/>
            <a:ext cx="163213" cy="21602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5076056" y="3048344"/>
            <a:ext cx="1331259" cy="1028728"/>
          </a:xfrm>
          <a:custGeom>
            <a:avLst/>
            <a:gdLst>
              <a:gd name="connsiteX0" fmla="*/ 1297641 w 1297641"/>
              <a:gd name="connsiteY0" fmla="*/ 0 h 941294"/>
              <a:gd name="connsiteX1" fmla="*/ 0 w 1297641"/>
              <a:gd name="connsiteY1" fmla="*/ 941294 h 941294"/>
              <a:gd name="connsiteX2" fmla="*/ 0 w 1297641"/>
              <a:gd name="connsiteY2" fmla="*/ 941294 h 941294"/>
              <a:gd name="connsiteX3" fmla="*/ 154641 w 1297641"/>
              <a:gd name="connsiteY3" fmla="*/ 786653 h 941294"/>
              <a:gd name="connsiteX4" fmla="*/ 181535 w 1297641"/>
              <a:gd name="connsiteY4" fmla="*/ 369794 h 941294"/>
              <a:gd name="connsiteX0" fmla="*/ 1330597 w 1330597"/>
              <a:gd name="connsiteY0" fmla="*/ 0 h 987028"/>
              <a:gd name="connsiteX1" fmla="*/ 32956 w 1330597"/>
              <a:gd name="connsiteY1" fmla="*/ 941294 h 987028"/>
              <a:gd name="connsiteX2" fmla="*/ 422921 w 1330597"/>
              <a:gd name="connsiteY2" fmla="*/ 826994 h 987028"/>
              <a:gd name="connsiteX3" fmla="*/ 187597 w 1330597"/>
              <a:gd name="connsiteY3" fmla="*/ 786653 h 987028"/>
              <a:gd name="connsiteX4" fmla="*/ 214491 w 1330597"/>
              <a:gd name="connsiteY4" fmla="*/ 369794 h 987028"/>
              <a:gd name="connsiteX0" fmla="*/ 1333274 w 1333274"/>
              <a:gd name="connsiteY0" fmla="*/ 0 h 991431"/>
              <a:gd name="connsiteX1" fmla="*/ 35633 w 1333274"/>
              <a:gd name="connsiteY1" fmla="*/ 941294 h 991431"/>
              <a:gd name="connsiteX2" fmla="*/ 425598 w 1333274"/>
              <a:gd name="connsiteY2" fmla="*/ 826994 h 991431"/>
              <a:gd name="connsiteX3" fmla="*/ 1071056 w 1333274"/>
              <a:gd name="connsiteY3" fmla="*/ 524435 h 991431"/>
              <a:gd name="connsiteX4" fmla="*/ 217168 w 1333274"/>
              <a:gd name="connsiteY4" fmla="*/ 369794 h 991431"/>
              <a:gd name="connsiteX0" fmla="*/ 1333274 w 1333274"/>
              <a:gd name="connsiteY0" fmla="*/ 0 h 991431"/>
              <a:gd name="connsiteX1" fmla="*/ 35633 w 1333274"/>
              <a:gd name="connsiteY1" fmla="*/ 941294 h 991431"/>
              <a:gd name="connsiteX2" fmla="*/ 425598 w 1333274"/>
              <a:gd name="connsiteY2" fmla="*/ 826994 h 991431"/>
              <a:gd name="connsiteX3" fmla="*/ 1071056 w 1333274"/>
              <a:gd name="connsiteY3" fmla="*/ 524435 h 991431"/>
              <a:gd name="connsiteX4" fmla="*/ 1218974 w 1333274"/>
              <a:gd name="connsiteY4" fmla="*/ 773206 h 991431"/>
              <a:gd name="connsiteX5" fmla="*/ 217168 w 1333274"/>
              <a:gd name="connsiteY5" fmla="*/ 369794 h 991431"/>
              <a:gd name="connsiteX0" fmla="*/ 1116106 w 1116106"/>
              <a:gd name="connsiteY0" fmla="*/ 0 h 833723"/>
              <a:gd name="connsiteX1" fmla="*/ 510988 w 1116106"/>
              <a:gd name="connsiteY1" fmla="*/ 168089 h 833723"/>
              <a:gd name="connsiteX2" fmla="*/ 208430 w 1116106"/>
              <a:gd name="connsiteY2" fmla="*/ 826994 h 833723"/>
              <a:gd name="connsiteX3" fmla="*/ 853888 w 1116106"/>
              <a:gd name="connsiteY3" fmla="*/ 524435 h 833723"/>
              <a:gd name="connsiteX4" fmla="*/ 1001806 w 1116106"/>
              <a:gd name="connsiteY4" fmla="*/ 773206 h 833723"/>
              <a:gd name="connsiteX5" fmla="*/ 0 w 1116106"/>
              <a:gd name="connsiteY5" fmla="*/ 369794 h 833723"/>
              <a:gd name="connsiteX0" fmla="*/ 1116106 w 1116106"/>
              <a:gd name="connsiteY0" fmla="*/ 0 h 775633"/>
              <a:gd name="connsiteX1" fmla="*/ 510988 w 1116106"/>
              <a:gd name="connsiteY1" fmla="*/ 168089 h 775633"/>
              <a:gd name="connsiteX2" fmla="*/ 309283 w 1116106"/>
              <a:gd name="connsiteY2" fmla="*/ 242047 h 775633"/>
              <a:gd name="connsiteX3" fmla="*/ 853888 w 1116106"/>
              <a:gd name="connsiteY3" fmla="*/ 524435 h 775633"/>
              <a:gd name="connsiteX4" fmla="*/ 1001806 w 1116106"/>
              <a:gd name="connsiteY4" fmla="*/ 773206 h 775633"/>
              <a:gd name="connsiteX5" fmla="*/ 0 w 1116106"/>
              <a:gd name="connsiteY5" fmla="*/ 369794 h 775633"/>
              <a:gd name="connsiteX0" fmla="*/ 1116106 w 1116106"/>
              <a:gd name="connsiteY0" fmla="*/ 0 h 774705"/>
              <a:gd name="connsiteX1" fmla="*/ 510988 w 1116106"/>
              <a:gd name="connsiteY1" fmla="*/ 168089 h 774705"/>
              <a:gd name="connsiteX2" fmla="*/ 309283 w 1116106"/>
              <a:gd name="connsiteY2" fmla="*/ 242047 h 774705"/>
              <a:gd name="connsiteX3" fmla="*/ 484094 w 1116106"/>
              <a:gd name="connsiteY3" fmla="*/ 396688 h 774705"/>
              <a:gd name="connsiteX4" fmla="*/ 1001806 w 1116106"/>
              <a:gd name="connsiteY4" fmla="*/ 773206 h 774705"/>
              <a:gd name="connsiteX5" fmla="*/ 0 w 1116106"/>
              <a:gd name="connsiteY5" fmla="*/ 369794 h 774705"/>
              <a:gd name="connsiteX0" fmla="*/ 1371600 w 1371600"/>
              <a:gd name="connsiteY0" fmla="*/ 0 h 1042175"/>
              <a:gd name="connsiteX1" fmla="*/ 766482 w 1371600"/>
              <a:gd name="connsiteY1" fmla="*/ 168089 h 1042175"/>
              <a:gd name="connsiteX2" fmla="*/ 564777 w 1371600"/>
              <a:gd name="connsiteY2" fmla="*/ 242047 h 1042175"/>
              <a:gd name="connsiteX3" fmla="*/ 739588 w 1371600"/>
              <a:gd name="connsiteY3" fmla="*/ 396688 h 1042175"/>
              <a:gd name="connsiteX4" fmla="*/ 1257300 w 1371600"/>
              <a:gd name="connsiteY4" fmla="*/ 773206 h 1042175"/>
              <a:gd name="connsiteX5" fmla="*/ 0 w 1371600"/>
              <a:gd name="connsiteY5" fmla="*/ 1042147 h 1042175"/>
              <a:gd name="connsiteX0" fmla="*/ 1371600 w 1371600"/>
              <a:gd name="connsiteY0" fmla="*/ 0 h 1042182"/>
              <a:gd name="connsiteX1" fmla="*/ 766482 w 1371600"/>
              <a:gd name="connsiteY1" fmla="*/ 168089 h 1042182"/>
              <a:gd name="connsiteX2" fmla="*/ 564777 w 1371600"/>
              <a:gd name="connsiteY2" fmla="*/ 242047 h 1042182"/>
              <a:gd name="connsiteX3" fmla="*/ 739588 w 1371600"/>
              <a:gd name="connsiteY3" fmla="*/ 396688 h 1042182"/>
              <a:gd name="connsiteX4" fmla="*/ 685800 w 1371600"/>
              <a:gd name="connsiteY4" fmla="*/ 833718 h 1042182"/>
              <a:gd name="connsiteX5" fmla="*/ 0 w 1371600"/>
              <a:gd name="connsiteY5" fmla="*/ 1042147 h 1042182"/>
              <a:gd name="connsiteX0" fmla="*/ 1371600 w 1371600"/>
              <a:gd name="connsiteY0" fmla="*/ 0 h 1042172"/>
              <a:gd name="connsiteX1" fmla="*/ 766482 w 1371600"/>
              <a:gd name="connsiteY1" fmla="*/ 168089 h 1042172"/>
              <a:gd name="connsiteX2" fmla="*/ 564777 w 1371600"/>
              <a:gd name="connsiteY2" fmla="*/ 242047 h 1042172"/>
              <a:gd name="connsiteX3" fmla="*/ 739588 w 1371600"/>
              <a:gd name="connsiteY3" fmla="*/ 396688 h 1042172"/>
              <a:gd name="connsiteX4" fmla="*/ 161365 w 1371600"/>
              <a:gd name="connsiteY4" fmla="*/ 739589 h 1042172"/>
              <a:gd name="connsiteX5" fmla="*/ 0 w 1371600"/>
              <a:gd name="connsiteY5" fmla="*/ 1042147 h 1042172"/>
              <a:gd name="connsiteX0" fmla="*/ 1371600 w 1371600"/>
              <a:gd name="connsiteY0" fmla="*/ 0 h 1042172"/>
              <a:gd name="connsiteX1" fmla="*/ 766482 w 1371600"/>
              <a:gd name="connsiteY1" fmla="*/ 168089 h 1042172"/>
              <a:gd name="connsiteX2" fmla="*/ 564777 w 1371600"/>
              <a:gd name="connsiteY2" fmla="*/ 242047 h 1042172"/>
              <a:gd name="connsiteX3" fmla="*/ 497541 w 1371600"/>
              <a:gd name="connsiteY3" fmla="*/ 504264 h 1042172"/>
              <a:gd name="connsiteX4" fmla="*/ 161365 w 1371600"/>
              <a:gd name="connsiteY4" fmla="*/ 739589 h 1042172"/>
              <a:gd name="connsiteX5" fmla="*/ 0 w 1371600"/>
              <a:gd name="connsiteY5" fmla="*/ 1042147 h 1042172"/>
              <a:gd name="connsiteX0" fmla="*/ 1371600 w 1371600"/>
              <a:gd name="connsiteY0" fmla="*/ 0 h 1042172"/>
              <a:gd name="connsiteX1" fmla="*/ 753035 w 1371600"/>
              <a:gd name="connsiteY1" fmla="*/ 127747 h 1042172"/>
              <a:gd name="connsiteX2" fmla="*/ 564777 w 1371600"/>
              <a:gd name="connsiteY2" fmla="*/ 242047 h 1042172"/>
              <a:gd name="connsiteX3" fmla="*/ 497541 w 1371600"/>
              <a:gd name="connsiteY3" fmla="*/ 504264 h 1042172"/>
              <a:gd name="connsiteX4" fmla="*/ 161365 w 1371600"/>
              <a:gd name="connsiteY4" fmla="*/ 739589 h 1042172"/>
              <a:gd name="connsiteX5" fmla="*/ 0 w 1371600"/>
              <a:gd name="connsiteY5" fmla="*/ 1042147 h 1042172"/>
              <a:gd name="connsiteX0" fmla="*/ 1385047 w 1385047"/>
              <a:gd name="connsiteY0" fmla="*/ 0 h 1062342"/>
              <a:gd name="connsiteX1" fmla="*/ 753035 w 1385047"/>
              <a:gd name="connsiteY1" fmla="*/ 147917 h 1062342"/>
              <a:gd name="connsiteX2" fmla="*/ 564777 w 1385047"/>
              <a:gd name="connsiteY2" fmla="*/ 262217 h 1062342"/>
              <a:gd name="connsiteX3" fmla="*/ 497541 w 1385047"/>
              <a:gd name="connsiteY3" fmla="*/ 524434 h 1062342"/>
              <a:gd name="connsiteX4" fmla="*/ 161365 w 1385047"/>
              <a:gd name="connsiteY4" fmla="*/ 759759 h 1062342"/>
              <a:gd name="connsiteX5" fmla="*/ 0 w 1385047"/>
              <a:gd name="connsiteY5" fmla="*/ 1062317 h 1062342"/>
              <a:gd name="connsiteX0" fmla="*/ 1333504 w 1333504"/>
              <a:gd name="connsiteY0" fmla="*/ 0 h 1028728"/>
              <a:gd name="connsiteX1" fmla="*/ 701492 w 1333504"/>
              <a:gd name="connsiteY1" fmla="*/ 147917 h 1028728"/>
              <a:gd name="connsiteX2" fmla="*/ 513234 w 1333504"/>
              <a:gd name="connsiteY2" fmla="*/ 262217 h 1028728"/>
              <a:gd name="connsiteX3" fmla="*/ 445998 w 1333504"/>
              <a:gd name="connsiteY3" fmla="*/ 524434 h 1028728"/>
              <a:gd name="connsiteX4" fmla="*/ 109822 w 1333504"/>
              <a:gd name="connsiteY4" fmla="*/ 759759 h 1028728"/>
              <a:gd name="connsiteX5" fmla="*/ 2245 w 1333504"/>
              <a:gd name="connsiteY5" fmla="*/ 1028700 h 1028728"/>
              <a:gd name="connsiteX0" fmla="*/ 1331259 w 1331259"/>
              <a:gd name="connsiteY0" fmla="*/ 0 h 1028728"/>
              <a:gd name="connsiteX1" fmla="*/ 699247 w 1331259"/>
              <a:gd name="connsiteY1" fmla="*/ 147917 h 1028728"/>
              <a:gd name="connsiteX2" fmla="*/ 510989 w 1331259"/>
              <a:gd name="connsiteY2" fmla="*/ 262217 h 1028728"/>
              <a:gd name="connsiteX3" fmla="*/ 443753 w 1331259"/>
              <a:gd name="connsiteY3" fmla="*/ 524434 h 1028728"/>
              <a:gd name="connsiteX4" fmla="*/ 174813 w 1331259"/>
              <a:gd name="connsiteY4" fmla="*/ 766483 h 1028728"/>
              <a:gd name="connsiteX5" fmla="*/ 0 w 1331259"/>
              <a:gd name="connsiteY5" fmla="*/ 1028700 h 102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1259" h="1028728">
                <a:moveTo>
                  <a:pt x="1331259" y="0"/>
                </a:moveTo>
                <a:cubicBezTo>
                  <a:pt x="898712" y="313765"/>
                  <a:pt x="835959" y="104214"/>
                  <a:pt x="699247" y="147917"/>
                </a:cubicBezTo>
                <a:cubicBezTo>
                  <a:pt x="562535" y="191620"/>
                  <a:pt x="553571" y="199464"/>
                  <a:pt x="510989" y="262217"/>
                </a:cubicBezTo>
                <a:cubicBezTo>
                  <a:pt x="468407" y="324970"/>
                  <a:pt x="499782" y="440390"/>
                  <a:pt x="443753" y="524434"/>
                </a:cubicBezTo>
                <a:cubicBezTo>
                  <a:pt x="387724" y="608478"/>
                  <a:pt x="317128" y="792256"/>
                  <a:pt x="174813" y="766483"/>
                </a:cubicBezTo>
                <a:cubicBezTo>
                  <a:pt x="32498" y="740710"/>
                  <a:pt x="3362" y="1032062"/>
                  <a:pt x="0" y="1028700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9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36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828675"/>
            <a:ext cx="3889375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5436096" y="692696"/>
            <a:ext cx="2088232" cy="1656184"/>
          </a:xfrm>
          <a:prstGeom prst="cloudCallout">
            <a:avLst>
              <a:gd name="adj1" fmla="val -87245"/>
              <a:gd name="adj2" fmla="val 7814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829161"/>
            <a:ext cx="496855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О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45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2838</TotalTime>
  <Words>23</Words>
  <Application>Microsoft Office PowerPoint</Application>
  <PresentationFormat>Экран (4:3)</PresentationFormat>
  <Paragraphs>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Гласные звуки А О У 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NEW</dc:creator>
  <cp:lastModifiedBy>andrey</cp:lastModifiedBy>
  <cp:revision>140</cp:revision>
  <dcterms:created xsi:type="dcterms:W3CDTF">2014-03-18T11:36:09Z</dcterms:created>
  <dcterms:modified xsi:type="dcterms:W3CDTF">2015-02-10T08:19:28Z</dcterms:modified>
</cp:coreProperties>
</file>