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12" r:id="rId1"/>
  </p:sldMasterIdLst>
  <p:sldIdLst>
    <p:sldId id="273" r:id="rId2"/>
    <p:sldId id="260" r:id="rId3"/>
    <p:sldId id="265" r:id="rId4"/>
    <p:sldId id="269" r:id="rId5"/>
    <p:sldId id="27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8" d="100"/>
          <a:sy n="128" d="100"/>
        </p:scale>
        <p:origin x="-26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kumimoji="0" lang="ru-RU"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Click to edit Master subtitle style</a:t>
            </a:r>
            <a:endParaRPr kumimoji="0" lang="en-US"/>
          </a:p>
        </p:txBody>
      </p:sp>
      <p:sp>
        <p:nvSpPr>
          <p:cNvPr id="7" name="Date Placeholder 6"/>
          <p:cNvSpPr>
            <a:spLocks noGrp="1"/>
          </p:cNvSpPr>
          <p:nvPr>
            <p:ph type="dt" sz="half" idx="10"/>
          </p:nvPr>
        </p:nvSpPr>
        <p:spPr/>
        <p:txBody>
          <a:bodyPr/>
          <a:lstStyle/>
          <a:p>
            <a:fld id="{54AB02A5-4FE5-49D9-9E24-09F23B90C450}" type="datetimeFigureOut">
              <a:rPr lang="en-US" smtClean="0"/>
              <a:pPr/>
              <a:t>20.03.15</a:t>
            </a:fld>
            <a:endParaRPr lang="en-US"/>
          </a:p>
        </p:txBody>
      </p:sp>
      <p:sp>
        <p:nvSpPr>
          <p:cNvPr id="20" name="Footer Placeholder 19"/>
          <p:cNvSpPr>
            <a:spLocks noGrp="1"/>
          </p:cNvSpPr>
          <p:nvPr>
            <p:ph type="ftr" sz="quarter" idx="11"/>
          </p:nvPr>
        </p:nvSpPr>
        <p:spPr/>
        <p:txBody>
          <a:bodyPr/>
          <a:lstStyle/>
          <a:p>
            <a:endParaRPr kumimoji="0" lang="en-US"/>
          </a:p>
        </p:txBody>
      </p:sp>
      <p:sp>
        <p:nvSpPr>
          <p:cNvPr id="10" name="Slide Number Placeholder 9"/>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Click to edit Master text styles</a:t>
            </a:r>
          </a:p>
          <a:p>
            <a:pPr lvl="1" eaLnBrk="1" latinLnBrk="0" hangingPunct="1"/>
            <a:r>
              <a:rPr lang="ru-RU" smtClean="0"/>
              <a:t>Second level</a:t>
            </a:r>
          </a:p>
          <a:p>
            <a:pPr lvl="2" eaLnBrk="1" latinLnBrk="0" hangingPunct="1"/>
            <a:r>
              <a:rPr lang="ru-RU" smtClean="0"/>
              <a:t>Third level</a:t>
            </a:r>
          </a:p>
          <a:p>
            <a:pPr lvl="3" eaLnBrk="1" latinLnBrk="0" hangingPunct="1"/>
            <a:r>
              <a:rPr lang="ru-RU" smtClean="0"/>
              <a:t>Fourth level</a:t>
            </a:r>
          </a:p>
          <a:p>
            <a:pPr lvl="4" eaLnBrk="1" latinLnBrk="0" hangingPunct="1"/>
            <a:r>
              <a:rPr lang="ru-RU" smtClean="0"/>
              <a:t>Fifth level</a:t>
            </a:r>
            <a:endParaRPr kumimoji="0" lang="en-US"/>
          </a:p>
        </p:txBody>
      </p:sp>
      <p:sp>
        <p:nvSpPr>
          <p:cNvPr id="4" name="Date Placeholder 3"/>
          <p:cNvSpPr>
            <a:spLocks noGrp="1"/>
          </p:cNvSpPr>
          <p:nvPr>
            <p:ph type="dt" sz="half" idx="10"/>
          </p:nvPr>
        </p:nvSpPr>
        <p:spPr/>
        <p:txBody>
          <a:bodyPr/>
          <a:lstStyle/>
          <a:p>
            <a:fld id="{C98257FF-5D7C-1D42-B862-18FEC25528A0}" type="datetimeFigureOut">
              <a:rPr lang="en-US" smtClean="0"/>
              <a:pPr/>
              <a:t>20.03.15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B3073-8816-4848-9E3A-C3B6C27F3D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ru-RU"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ru-RU" smtClean="0"/>
              <a:t>Click to edit Master text styles</a:t>
            </a:r>
          </a:p>
          <a:p>
            <a:pPr lvl="1" eaLnBrk="1" latinLnBrk="0" hangingPunct="1"/>
            <a:r>
              <a:rPr lang="ru-RU" smtClean="0"/>
              <a:t>Second level</a:t>
            </a:r>
          </a:p>
          <a:p>
            <a:pPr lvl="2" eaLnBrk="1" latinLnBrk="0" hangingPunct="1"/>
            <a:r>
              <a:rPr lang="ru-RU" smtClean="0"/>
              <a:t>Third level</a:t>
            </a:r>
          </a:p>
          <a:p>
            <a:pPr lvl="3" eaLnBrk="1" latinLnBrk="0" hangingPunct="1"/>
            <a:r>
              <a:rPr lang="ru-RU" smtClean="0"/>
              <a:t>Fourth level</a:t>
            </a:r>
          </a:p>
          <a:p>
            <a:pPr lvl="4" eaLnBrk="1" latinLnBrk="0" hangingPunct="1"/>
            <a:r>
              <a:rPr lang="ru-RU" smtClean="0"/>
              <a:t>Fifth level</a:t>
            </a:r>
            <a:endParaRPr kumimoji="0" lang="en-US"/>
          </a:p>
        </p:txBody>
      </p:sp>
      <p:sp>
        <p:nvSpPr>
          <p:cNvPr id="4" name="Date Placeholder 3"/>
          <p:cNvSpPr>
            <a:spLocks noGrp="1"/>
          </p:cNvSpPr>
          <p:nvPr>
            <p:ph type="dt" sz="half" idx="10"/>
          </p:nvPr>
        </p:nvSpPr>
        <p:spPr/>
        <p:txBody>
          <a:bodyPr/>
          <a:lstStyle/>
          <a:p>
            <a:fld id="{C98257FF-5D7C-1D42-B862-18FEC25528A0}" type="datetimeFigureOut">
              <a:rPr lang="en-US" smtClean="0"/>
              <a:pPr/>
              <a:t>20.03.15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B3073-8816-4848-9E3A-C3B6C27F3D7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ith Pictur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881187" y="631824"/>
            <a:ext cx="5407025" cy="3281363"/>
          </a:xfrm>
          <a:prstGeom prst="roundRect">
            <a:avLst>
              <a:gd name="adj" fmla="val 8881"/>
            </a:avLst>
          </a:prstGeom>
          <a:noFill/>
          <a:ln w="57150">
            <a:solidFill>
              <a:schemeClr val="bg1"/>
            </a:solidFill>
          </a:ln>
        </p:spPr>
        <p:style>
          <a:lnRef idx="1">
            <a:schemeClr val="accent1"/>
          </a:lnRef>
          <a:fillRef idx="3">
            <a:schemeClr val="accent1"/>
          </a:fillRef>
          <a:effectRef idx="2">
            <a:schemeClr val="accent1"/>
          </a:effectRef>
          <a:fontRef idx="none"/>
        </p:style>
        <p:txBody>
          <a:bodyPr/>
          <a:lstStyle>
            <a:lvl1pPr>
              <a:buNone/>
              <a:defRPr/>
            </a:lvl1pPr>
          </a:lstStyle>
          <a:p>
            <a:r>
              <a:rPr lang="ru-RU" smtClean="0"/>
              <a:t>Click icon to add picture</a:t>
            </a:r>
            <a:endParaRPr/>
          </a:p>
        </p:txBody>
      </p:sp>
      <p:sp>
        <p:nvSpPr>
          <p:cNvPr id="2" name="Title 1"/>
          <p:cNvSpPr>
            <a:spLocks noGrp="1"/>
          </p:cNvSpPr>
          <p:nvPr>
            <p:ph type="ctrTitle"/>
          </p:nvPr>
        </p:nvSpPr>
        <p:spPr>
          <a:xfrm>
            <a:off x="658368" y="4495800"/>
            <a:ext cx="7827264" cy="1219200"/>
          </a:xfrm>
        </p:spPr>
        <p:txBody>
          <a:bodyPr anchor="b" anchorCtr="0">
            <a:noAutofit/>
          </a:bodyPr>
          <a:lstStyle>
            <a:lvl1pPr>
              <a:lnSpc>
                <a:spcPts val="5200"/>
              </a:lnSpc>
              <a:defRPr sz="4800" b="1">
                <a:gradFill>
                  <a:gsLst>
                    <a:gs pos="50000">
                      <a:schemeClr val="tx1">
                        <a:lumMod val="65000"/>
                        <a:lumOff val="35000"/>
                      </a:schemeClr>
                    </a:gs>
                    <a:gs pos="100000">
                      <a:schemeClr val="tx1">
                        <a:lumMod val="85000"/>
                        <a:lumOff val="15000"/>
                      </a:schemeClr>
                    </a:gs>
                  </a:gsLst>
                  <a:lin ang="5400000" scaled="0"/>
                </a:gradFill>
                <a:effectLst/>
              </a:defRPr>
            </a:lvl1pPr>
          </a:lstStyle>
          <a:p>
            <a:r>
              <a:rPr lang="ru-RU" smtClean="0"/>
              <a:t>Click to edit Master title style</a:t>
            </a:r>
            <a:endParaRPr/>
          </a:p>
        </p:txBody>
      </p:sp>
      <p:sp>
        <p:nvSpPr>
          <p:cNvPr id="3" name="Subtitle 2"/>
          <p:cNvSpPr>
            <a:spLocks noGrp="1"/>
          </p:cNvSpPr>
          <p:nvPr>
            <p:ph type="subTitle" idx="1"/>
          </p:nvPr>
        </p:nvSpPr>
        <p:spPr>
          <a:xfrm>
            <a:off x="658368" y="5715000"/>
            <a:ext cx="7827264" cy="501000"/>
          </a:xfrm>
        </p:spPr>
        <p:txBody>
          <a:bodyPr>
            <a:normAutofit/>
          </a:bodyPr>
          <a:lstStyle>
            <a:lvl1pPr marL="0" indent="0" algn="ctr">
              <a:spcBef>
                <a:spcPts val="0"/>
              </a:spcBef>
              <a:buNone/>
              <a:defRPr sz="2000" b="1">
                <a:gradFill>
                  <a:gsLst>
                    <a:gs pos="50000">
                      <a:schemeClr val="tx1">
                        <a:lumMod val="65000"/>
                        <a:lumOff val="35000"/>
                      </a:schemeClr>
                    </a:gs>
                    <a:gs pos="100000">
                      <a:schemeClr val="tx1">
                        <a:lumMod val="85000"/>
                        <a:lumOff val="15000"/>
                      </a:schemeClr>
                    </a:gs>
                  </a:gsLst>
                  <a:lin ang="5400000" scaled="0"/>
                </a:gra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Click to edit Master subtitle style</a:t>
            </a:r>
            <a:endParaRPr/>
          </a:p>
        </p:txBody>
      </p:sp>
      <p:sp>
        <p:nvSpPr>
          <p:cNvPr id="4" name="Date Placeholder 3"/>
          <p:cNvSpPr>
            <a:spLocks noGrp="1"/>
          </p:cNvSpPr>
          <p:nvPr>
            <p:ph type="dt" sz="half" idx="10"/>
          </p:nvPr>
        </p:nvSpPr>
        <p:spPr>
          <a:xfrm>
            <a:off x="457200" y="6221132"/>
            <a:ext cx="2133600" cy="300318"/>
          </a:xfrm>
        </p:spPr>
        <p:txBody>
          <a:bodyPr/>
          <a:lstStyle>
            <a:lvl1pPr>
              <a:defRPr sz="1100" b="1">
                <a:solidFill>
                  <a:schemeClr val="tx1">
                    <a:lumMod val="50000"/>
                    <a:lumOff val="50000"/>
                  </a:schemeClr>
                </a:solidFill>
              </a:defRPr>
            </a:lvl1pPr>
          </a:lstStyle>
          <a:p>
            <a:fld id="{A07D8D24-C127-4F98-B463-1D28989498F4}" type="datetime1">
              <a:rPr lang="en-US" smtClean="0"/>
              <a:pPr/>
              <a:t>20.03.15</a:t>
            </a:fld>
            <a:endParaRPr lang="en-US"/>
          </a:p>
        </p:txBody>
      </p:sp>
      <p:sp>
        <p:nvSpPr>
          <p:cNvPr id="5" name="Footer Placeholder 4"/>
          <p:cNvSpPr>
            <a:spLocks noGrp="1"/>
          </p:cNvSpPr>
          <p:nvPr>
            <p:ph type="ftr" sz="quarter" idx="11"/>
          </p:nvPr>
        </p:nvSpPr>
        <p:spPr>
          <a:xfrm>
            <a:off x="3124200" y="6212541"/>
            <a:ext cx="2895600" cy="300318"/>
          </a:xfrm>
        </p:spPr>
        <p:txBody>
          <a:bodyPr/>
          <a:lstStyle>
            <a:lvl1pP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12"/>
          </p:nvPr>
        </p:nvSpPr>
        <p:spPr>
          <a:xfrm>
            <a:off x="6553200" y="6212541"/>
            <a:ext cx="2133600" cy="300318"/>
          </a:xfrm>
        </p:spPr>
        <p:txBody>
          <a:bodyPr/>
          <a:lstStyle>
            <a:lvl1pPr>
              <a:defRPr sz="1400" b="1">
                <a:solidFill>
                  <a:schemeClr val="tx1">
                    <a:lumMod val="50000"/>
                    <a:lumOff val="50000"/>
                  </a:schemeClr>
                </a:solidFill>
              </a:defRPr>
            </a:lvl1pPr>
          </a:lstStyle>
          <a:p>
            <a:fld id="{C2DD1C59-B8FB-4BC6-84FE-FD700C7CFC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ru-RU" smtClean="0"/>
              <a:t>Click to edit Master text styles</a:t>
            </a:r>
          </a:p>
          <a:p>
            <a:pPr lvl="1" eaLnBrk="1" latinLnBrk="0" hangingPunct="1"/>
            <a:r>
              <a:rPr lang="ru-RU" smtClean="0"/>
              <a:t>Second level</a:t>
            </a:r>
          </a:p>
          <a:p>
            <a:pPr lvl="2" eaLnBrk="1" latinLnBrk="0" hangingPunct="1"/>
            <a:r>
              <a:rPr lang="ru-RU" smtClean="0"/>
              <a:t>Third level</a:t>
            </a:r>
          </a:p>
          <a:p>
            <a:pPr lvl="3" eaLnBrk="1" latinLnBrk="0" hangingPunct="1"/>
            <a:r>
              <a:rPr lang="ru-RU" smtClean="0"/>
              <a:t>Fourth level</a:t>
            </a:r>
          </a:p>
          <a:p>
            <a:pPr lvl="4" eaLnBrk="1" latinLnBrk="0" hangingPunct="1"/>
            <a:r>
              <a:rPr lang="ru-RU" smtClean="0"/>
              <a:t>Fifth level</a:t>
            </a:r>
            <a:endParaRPr kumimoji="0" lang="en-US"/>
          </a:p>
        </p:txBody>
      </p:sp>
      <p:sp>
        <p:nvSpPr>
          <p:cNvPr id="4" name="Date Placeholder 3"/>
          <p:cNvSpPr>
            <a:spLocks noGrp="1"/>
          </p:cNvSpPr>
          <p:nvPr>
            <p:ph type="dt" sz="half" idx="10"/>
          </p:nvPr>
        </p:nvSpPr>
        <p:spPr/>
        <p:txBody>
          <a:bodyPr/>
          <a:lstStyle/>
          <a:p>
            <a:fld id="{C98257FF-5D7C-1D42-B862-18FEC25528A0}" type="datetimeFigureOut">
              <a:rPr lang="en-US" smtClean="0"/>
              <a:pPr/>
              <a:t>20.03.15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B3073-8816-4848-9E3A-C3B6C27F3D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ru-RU"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Click to edit Master text styles</a:t>
            </a:r>
          </a:p>
        </p:txBody>
      </p:sp>
      <p:sp>
        <p:nvSpPr>
          <p:cNvPr id="4" name="Date Placeholder 3"/>
          <p:cNvSpPr>
            <a:spLocks noGrp="1"/>
          </p:cNvSpPr>
          <p:nvPr>
            <p:ph type="dt" sz="half" idx="10"/>
          </p:nvPr>
        </p:nvSpPr>
        <p:spPr/>
        <p:txBody>
          <a:bodyPr/>
          <a:lstStyle/>
          <a:p>
            <a:fld id="{54AB02A5-4FE5-49D9-9E24-09F23B90C450}" type="datetimeFigureOut">
              <a:rPr lang="en-US" smtClean="0"/>
              <a:pPr/>
              <a:t>20.03.15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ru-RU"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Click to edit Master text styles</a:t>
            </a:r>
          </a:p>
          <a:p>
            <a:pPr lvl="1" eaLnBrk="1" latinLnBrk="0" hangingPunct="1"/>
            <a:r>
              <a:rPr lang="ru-RU" smtClean="0"/>
              <a:t>Second level</a:t>
            </a:r>
          </a:p>
          <a:p>
            <a:pPr lvl="2" eaLnBrk="1" latinLnBrk="0" hangingPunct="1"/>
            <a:r>
              <a:rPr lang="ru-RU" smtClean="0"/>
              <a:t>Third level</a:t>
            </a:r>
          </a:p>
          <a:p>
            <a:pPr lvl="3" eaLnBrk="1" latinLnBrk="0" hangingPunct="1"/>
            <a:r>
              <a:rPr lang="ru-RU" smtClean="0"/>
              <a:t>Fourth level</a:t>
            </a:r>
          </a:p>
          <a:p>
            <a:pPr lvl="4" eaLnBrk="1" latinLnBrk="0" hangingPunct="1"/>
            <a:r>
              <a:rPr lang="ru-RU"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Click to edit Master text styles</a:t>
            </a:r>
          </a:p>
          <a:p>
            <a:pPr lvl="1" eaLnBrk="1" latinLnBrk="0" hangingPunct="1"/>
            <a:r>
              <a:rPr lang="ru-RU" smtClean="0"/>
              <a:t>Second level</a:t>
            </a:r>
          </a:p>
          <a:p>
            <a:pPr lvl="2" eaLnBrk="1" latinLnBrk="0" hangingPunct="1"/>
            <a:r>
              <a:rPr lang="ru-RU" smtClean="0"/>
              <a:t>Third level</a:t>
            </a:r>
          </a:p>
          <a:p>
            <a:pPr lvl="3" eaLnBrk="1" latinLnBrk="0" hangingPunct="1"/>
            <a:r>
              <a:rPr lang="ru-RU" smtClean="0"/>
              <a:t>Fourth level</a:t>
            </a:r>
          </a:p>
          <a:p>
            <a:pPr lvl="4" eaLnBrk="1" latinLnBrk="0" hangingPunct="1"/>
            <a:r>
              <a:rPr lang="ru-RU" smtClean="0"/>
              <a:t>Fifth level</a:t>
            </a:r>
            <a:endParaRPr kumimoji="0" lang="en-US"/>
          </a:p>
        </p:txBody>
      </p:sp>
      <p:sp>
        <p:nvSpPr>
          <p:cNvPr id="5" name="Date Placeholder 4"/>
          <p:cNvSpPr>
            <a:spLocks noGrp="1"/>
          </p:cNvSpPr>
          <p:nvPr>
            <p:ph type="dt" sz="half" idx="10"/>
          </p:nvPr>
        </p:nvSpPr>
        <p:spPr/>
        <p:txBody>
          <a:bodyPr/>
          <a:lstStyle/>
          <a:p>
            <a:fld id="{C98257FF-5D7C-1D42-B862-18FEC25528A0}" type="datetimeFigureOut">
              <a:rPr lang="en-US" smtClean="0"/>
              <a:pPr/>
              <a:t>20.03.15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B3073-8816-4848-9E3A-C3B6C27F3D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lstStyle>
          <a:p>
            <a:r>
              <a:rPr kumimoji="0" lang="ru-RU"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ru-RU" smtClean="0"/>
              <a:t>Click to edit Master text styles</a:t>
            </a:r>
          </a:p>
          <a:p>
            <a:pPr lvl="1" eaLnBrk="1" latinLnBrk="0" hangingPunct="1"/>
            <a:r>
              <a:rPr lang="ru-RU" smtClean="0"/>
              <a:t>Second level</a:t>
            </a:r>
          </a:p>
          <a:p>
            <a:pPr lvl="2" eaLnBrk="1" latinLnBrk="0" hangingPunct="1"/>
            <a:r>
              <a:rPr lang="ru-RU" smtClean="0"/>
              <a:t>Third level</a:t>
            </a:r>
          </a:p>
          <a:p>
            <a:pPr lvl="3" eaLnBrk="1" latinLnBrk="0" hangingPunct="1"/>
            <a:r>
              <a:rPr lang="ru-RU" smtClean="0"/>
              <a:t>Fourth level</a:t>
            </a:r>
          </a:p>
          <a:p>
            <a:pPr lvl="4" eaLnBrk="1" latinLnBrk="0" hangingPunct="1"/>
            <a:r>
              <a:rPr lang="ru-RU"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ru-RU" smtClean="0"/>
              <a:t>Click to edit Master text styles</a:t>
            </a:r>
          </a:p>
          <a:p>
            <a:pPr lvl="1" eaLnBrk="1" latinLnBrk="0" hangingPunct="1"/>
            <a:r>
              <a:rPr lang="ru-RU" smtClean="0"/>
              <a:t>Second level</a:t>
            </a:r>
          </a:p>
          <a:p>
            <a:pPr lvl="2" eaLnBrk="1" latinLnBrk="0" hangingPunct="1"/>
            <a:r>
              <a:rPr lang="ru-RU" smtClean="0"/>
              <a:t>Third level</a:t>
            </a:r>
          </a:p>
          <a:p>
            <a:pPr lvl="3" eaLnBrk="1" latinLnBrk="0" hangingPunct="1"/>
            <a:r>
              <a:rPr lang="ru-RU" smtClean="0"/>
              <a:t>Fourth level</a:t>
            </a:r>
          </a:p>
          <a:p>
            <a:pPr lvl="4" eaLnBrk="1" latinLnBrk="0" hangingPunct="1"/>
            <a:r>
              <a:rPr lang="ru-RU" smtClean="0"/>
              <a:t>Fifth level</a:t>
            </a:r>
            <a:endParaRPr kumimoji="0" lang="en-US"/>
          </a:p>
        </p:txBody>
      </p:sp>
      <p:sp>
        <p:nvSpPr>
          <p:cNvPr id="7" name="Date Placeholder 6"/>
          <p:cNvSpPr>
            <a:spLocks noGrp="1"/>
          </p:cNvSpPr>
          <p:nvPr>
            <p:ph type="dt" sz="half" idx="10"/>
          </p:nvPr>
        </p:nvSpPr>
        <p:spPr/>
        <p:txBody>
          <a:bodyPr/>
          <a:lstStyle/>
          <a:p>
            <a:fld id="{C98257FF-5D7C-1D42-B862-18FEC25528A0}" type="datetimeFigureOut">
              <a:rPr lang="en-US" smtClean="0"/>
              <a:pPr/>
              <a:t>20.03.15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6B3073-8816-4848-9E3A-C3B6C27F3D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ru-RU" smtClean="0"/>
              <a:t>Click to edit Master title style</a:t>
            </a:r>
            <a:endParaRPr kumimoji="0" lang="en-US"/>
          </a:p>
        </p:txBody>
      </p:sp>
      <p:sp>
        <p:nvSpPr>
          <p:cNvPr id="3" name="Date Placeholder 2"/>
          <p:cNvSpPr>
            <a:spLocks noGrp="1"/>
          </p:cNvSpPr>
          <p:nvPr>
            <p:ph type="dt" sz="half" idx="10"/>
          </p:nvPr>
        </p:nvSpPr>
        <p:spPr/>
        <p:txBody>
          <a:bodyPr/>
          <a:lstStyle/>
          <a:p>
            <a:fld id="{C98257FF-5D7C-1D42-B862-18FEC25528A0}" type="datetimeFigureOut">
              <a:rPr lang="en-US" smtClean="0"/>
              <a:pPr/>
              <a:t>20.03.15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6B3073-8816-4848-9E3A-C3B6C27F3D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C98257FF-5D7C-1D42-B862-18FEC25528A0}" type="datetimeFigureOut">
              <a:rPr lang="en-US" smtClean="0"/>
              <a:pPr/>
              <a:t>20.03.15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6B3073-8816-4848-9E3A-C3B6C27F3D7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ru-RU"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Click to edit Master text styles</a:t>
            </a:r>
          </a:p>
          <a:p>
            <a:pPr lvl="1" eaLnBrk="1" latinLnBrk="0" hangingPunct="1"/>
            <a:r>
              <a:rPr lang="ru-RU" smtClean="0"/>
              <a:t>Second level</a:t>
            </a:r>
          </a:p>
          <a:p>
            <a:pPr lvl="2" eaLnBrk="1" latinLnBrk="0" hangingPunct="1"/>
            <a:r>
              <a:rPr lang="ru-RU" smtClean="0"/>
              <a:t>Third level</a:t>
            </a:r>
          </a:p>
          <a:p>
            <a:pPr lvl="3" eaLnBrk="1" latinLnBrk="0" hangingPunct="1"/>
            <a:r>
              <a:rPr lang="ru-RU" smtClean="0"/>
              <a:t>Fourth level</a:t>
            </a:r>
          </a:p>
          <a:p>
            <a:pPr lvl="4" eaLnBrk="1" latinLnBrk="0" hangingPunct="1"/>
            <a:r>
              <a:rPr lang="ru-RU" smtClean="0"/>
              <a:t>Fifth level</a:t>
            </a:r>
            <a:endParaRPr kumimoji="0" lang="en-US"/>
          </a:p>
        </p:txBody>
      </p:sp>
      <p:sp>
        <p:nvSpPr>
          <p:cNvPr id="5" name="Date Placeholder 4"/>
          <p:cNvSpPr>
            <a:spLocks noGrp="1"/>
          </p:cNvSpPr>
          <p:nvPr>
            <p:ph type="dt" sz="half" idx="10"/>
          </p:nvPr>
        </p:nvSpPr>
        <p:spPr/>
        <p:txBody>
          <a:bodyPr/>
          <a:lstStyle/>
          <a:p>
            <a:fld id="{C98257FF-5D7C-1D42-B862-18FEC25528A0}" type="datetimeFigureOut">
              <a:rPr lang="en-US" smtClean="0"/>
              <a:pPr/>
              <a:t>20.03.15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ru-RU" smtClean="0"/>
              <a:t>Click to edit Master title style</a:t>
            </a:r>
            <a:endParaRPr kumimoji="0" lang="en-US"/>
          </a:p>
        </p:txBody>
      </p:sp>
      <p:sp>
        <p:nvSpPr>
          <p:cNvPr id="5" name="Date Placeholder 4"/>
          <p:cNvSpPr>
            <a:spLocks noGrp="1"/>
          </p:cNvSpPr>
          <p:nvPr>
            <p:ph type="dt" sz="half" idx="10"/>
          </p:nvPr>
        </p:nvSpPr>
        <p:spPr/>
        <p:txBody>
          <a:bodyPr/>
          <a:lstStyle/>
          <a:p>
            <a:fld id="{C98257FF-5D7C-1D42-B862-18FEC25528A0}" type="datetimeFigureOut">
              <a:rPr lang="en-US" smtClean="0"/>
              <a:pPr/>
              <a:t>20.03.15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B3073-8816-4848-9E3A-C3B6C27F3D7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ru-RU" smtClean="0"/>
              <a:t>Click icon to add picture</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ru-RU"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ru-RU"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Click to edit Master text styles</a:t>
            </a:r>
          </a:p>
          <a:p>
            <a:pPr lvl="1" eaLnBrk="1" latinLnBrk="0" hangingPunct="1"/>
            <a:r>
              <a:rPr kumimoji="0" lang="ru-RU" smtClean="0"/>
              <a:t>Second level</a:t>
            </a:r>
          </a:p>
          <a:p>
            <a:pPr lvl="2" eaLnBrk="1" latinLnBrk="0" hangingPunct="1"/>
            <a:r>
              <a:rPr kumimoji="0" lang="ru-RU" smtClean="0"/>
              <a:t>Third level</a:t>
            </a:r>
          </a:p>
          <a:p>
            <a:pPr lvl="3" eaLnBrk="1" latinLnBrk="0" hangingPunct="1"/>
            <a:r>
              <a:rPr kumimoji="0" lang="ru-RU" smtClean="0"/>
              <a:t>Fourth level</a:t>
            </a:r>
          </a:p>
          <a:p>
            <a:pPr lvl="4" eaLnBrk="1" latinLnBrk="0" hangingPunct="1"/>
            <a:r>
              <a:rPr kumimoji="0" lang="ru-RU"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C98257FF-5D7C-1D42-B862-18FEC25528A0}" type="datetimeFigureOut">
              <a:rPr lang="en-US" smtClean="0"/>
              <a:pPr/>
              <a:t>20.03.15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B96B3073-8816-4848-9E3A-C3B6C27F3D7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313" r:id="rId1"/>
    <p:sldLayoutId id="2147484314" r:id="rId2"/>
    <p:sldLayoutId id="2147484315" r:id="rId3"/>
    <p:sldLayoutId id="2147484316" r:id="rId4"/>
    <p:sldLayoutId id="2147484317" r:id="rId5"/>
    <p:sldLayoutId id="2147484318" r:id="rId6"/>
    <p:sldLayoutId id="2147484319" r:id="rId7"/>
    <p:sldLayoutId id="2147484320" r:id="rId8"/>
    <p:sldLayoutId id="2147484321" r:id="rId9"/>
    <p:sldLayoutId id="2147484322" r:id="rId10"/>
    <p:sldLayoutId id="2147484323" r:id="rId11"/>
    <p:sldLayoutId id="2147484324"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dirty="0" smtClean="0"/>
              <a:t>The History of Photography</a:t>
            </a:r>
            <a:endParaRPr lang="ru-RU" dirty="0"/>
          </a:p>
        </p:txBody>
      </p:sp>
      <p:sp>
        <p:nvSpPr>
          <p:cNvPr id="3" name="Содержимое 2"/>
          <p:cNvSpPr>
            <a:spLocks noGrp="1"/>
          </p:cNvSpPr>
          <p:nvPr>
            <p:ph idx="1"/>
          </p:nvPr>
        </p:nvSpPr>
        <p:spPr>
          <a:xfrm>
            <a:off x="1435608" y="4702628"/>
            <a:ext cx="7498080" cy="1545771"/>
          </a:xfrm>
        </p:spPr>
        <p:txBody>
          <a:bodyPr>
            <a:normAutofit fontScale="85000" lnSpcReduction="20000"/>
          </a:bodyPr>
          <a:lstStyle/>
          <a:p>
            <a:pPr marL="82296" indent="0">
              <a:buNone/>
            </a:pPr>
            <a:r>
              <a:rPr lang="en-US" dirty="0" smtClean="0"/>
              <a:t>Project by:</a:t>
            </a:r>
          </a:p>
          <a:p>
            <a:pPr marL="82296" indent="0">
              <a:buNone/>
            </a:pPr>
            <a:r>
              <a:rPr lang="en-US" sz="2600" dirty="0" err="1" smtClean="0"/>
              <a:t>Redkina</a:t>
            </a:r>
            <a:r>
              <a:rPr lang="en-US" sz="2600" dirty="0" smtClean="0"/>
              <a:t> Kate</a:t>
            </a:r>
          </a:p>
          <a:p>
            <a:pPr marL="82296" indent="0">
              <a:buNone/>
            </a:pPr>
            <a:r>
              <a:rPr lang="en-US" sz="2600" dirty="0" err="1" smtClean="0"/>
              <a:t>Lisitskaya</a:t>
            </a:r>
            <a:r>
              <a:rPr lang="en-US" sz="2600" dirty="0" smtClean="0"/>
              <a:t> Maria</a:t>
            </a:r>
          </a:p>
          <a:p>
            <a:pPr marL="82296" indent="0">
              <a:buNone/>
            </a:pPr>
            <a:r>
              <a:rPr lang="ru-RU" dirty="0" err="1" smtClean="0"/>
              <a:t>T</a:t>
            </a:r>
            <a:r>
              <a:rPr lang="en-US" dirty="0" err="1" smtClean="0"/>
              <a:t>eacher</a:t>
            </a:r>
            <a:r>
              <a:rPr lang="en-US" dirty="0" smtClean="0"/>
              <a:t>: Sharapova A.A.</a:t>
            </a:r>
            <a:endParaRPr lang="ru-RU" dirty="0"/>
          </a:p>
        </p:txBody>
      </p:sp>
      <p:pic>
        <p:nvPicPr>
          <p:cNvPr id="4" name="Изображение 3"/>
          <p:cNvPicPr>
            <a:picLocks noChangeAspect="1"/>
          </p:cNvPicPr>
          <p:nvPr/>
        </p:nvPicPr>
        <p:blipFill>
          <a:blip r:embed="rId2"/>
          <a:stretch>
            <a:fillRect/>
          </a:stretch>
        </p:blipFill>
        <p:spPr>
          <a:xfrm>
            <a:off x="3087617" y="1611770"/>
            <a:ext cx="3282053" cy="2461540"/>
          </a:xfrm>
          <a:prstGeom prst="rect">
            <a:avLst/>
          </a:prstGeom>
        </p:spPr>
      </p:pic>
    </p:spTree>
    <p:extLst>
      <p:ext uri="{BB962C8B-B14F-4D97-AF65-F5344CB8AC3E}">
        <p14:creationId xmlns:p14="http://schemas.microsoft.com/office/powerpoint/2010/main" val="2504697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1093752"/>
          </a:xfrm>
        </p:spPr>
        <p:txBody>
          <a:bodyPr>
            <a:normAutofit/>
          </a:bodyPr>
          <a:lstStyle/>
          <a:p>
            <a:pPr algn="ctr"/>
            <a:r>
              <a:rPr lang="en-US" sz="4800" i="1" dirty="0" smtClean="0"/>
              <a:t>History</a:t>
            </a:r>
            <a:endParaRPr lang="en-US" sz="4800" i="1" dirty="0"/>
          </a:p>
        </p:txBody>
      </p:sp>
      <p:sp>
        <p:nvSpPr>
          <p:cNvPr id="3" name="Content Placeholder 2"/>
          <p:cNvSpPr>
            <a:spLocks noGrp="1"/>
          </p:cNvSpPr>
          <p:nvPr>
            <p:ph idx="1"/>
          </p:nvPr>
        </p:nvSpPr>
        <p:spPr>
          <a:xfrm>
            <a:off x="1023105" y="1093752"/>
            <a:ext cx="7835145" cy="2904474"/>
          </a:xfrm>
        </p:spPr>
        <p:txBody>
          <a:bodyPr>
            <a:normAutofit fontScale="40000" lnSpcReduction="20000"/>
          </a:bodyPr>
          <a:lstStyle/>
          <a:p>
            <a:pPr algn="just"/>
            <a:r>
              <a:rPr lang="en-US" sz="4000" i="1" dirty="0" smtClean="0"/>
              <a:t>In 1725 AP </a:t>
            </a:r>
            <a:r>
              <a:rPr lang="en-US" sz="4000" i="1" dirty="0" err="1" smtClean="0"/>
              <a:t>Bestuzhev-Rumin</a:t>
            </a:r>
            <a:r>
              <a:rPr lang="en-US" sz="4000" i="1" dirty="0" smtClean="0"/>
              <a:t> (1693-1766), chemist and later an amateur politician and Johann Heinrich Schulze (1687-1744), physicist, professor at the University of Gaul in Germany found that under the influence of light iron salt solutions change color . In 1725, trying to make the luminous matter, he accidentally confused chalk acid, which contained little dissolved silver. Schultz pointed out that when sunlight is on the white mixture, then it became dark, while the mixture is protected from the sun, it is not changed. He then spent several experiments with letters and figures that are carved out of paper and put on a bottle of prepared solution - obtained photographic prints on silvered chalk. Professor Schultz has published the findings in 1727, but he had no idea and try to make the images found in this way permanent. He agitated the solution in the bottle, and the image vanished. This experiment, however, gave impetus to a series of observations, discoveries and inventions in chemistry, which are little more than a century later, led to the invention of photography. In 1818 Russian scientist, X. I. </a:t>
            </a:r>
            <a:r>
              <a:rPr lang="en-US" sz="4000" i="1" dirty="0" err="1" smtClean="0"/>
              <a:t>Grotgus</a:t>
            </a:r>
            <a:r>
              <a:rPr lang="en-US" sz="4000" i="1" dirty="0" smtClean="0"/>
              <a:t> continued to study and set the temperature effect on the absorption and emission of light.</a:t>
            </a:r>
          </a:p>
          <a:p>
            <a:endParaRPr lang="en-US" dirty="0"/>
          </a:p>
        </p:txBody>
      </p:sp>
      <p:pic>
        <p:nvPicPr>
          <p:cNvPr id="4" name="Picture 3" descr="View_from_the_Window_at_Le_Gras,_Joseph_Nicéphore_Niépce.jpeg"/>
          <p:cNvPicPr>
            <a:picLocks noChangeAspect="1"/>
          </p:cNvPicPr>
          <p:nvPr/>
        </p:nvPicPr>
        <p:blipFill>
          <a:blip r:embed="rId2"/>
          <a:stretch>
            <a:fillRect/>
          </a:stretch>
        </p:blipFill>
        <p:spPr>
          <a:xfrm>
            <a:off x="1435608" y="3760120"/>
            <a:ext cx="4838452" cy="2750976"/>
          </a:xfrm>
          <a:prstGeom prst="rect">
            <a:avLst/>
          </a:prstGeom>
        </p:spPr>
      </p:pic>
      <p:sp>
        <p:nvSpPr>
          <p:cNvPr id="5" name="TextBox 4"/>
          <p:cNvSpPr txBox="1"/>
          <p:nvPr/>
        </p:nvSpPr>
        <p:spPr>
          <a:xfrm>
            <a:off x="6274060" y="4886601"/>
            <a:ext cx="2869940" cy="1015663"/>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000" b="1" i="1" dirty="0" smtClean="0">
                <a:ln w="11430"/>
                <a:effectLst>
                  <a:outerShdw blurRad="50800" dist="39000" dir="5460000" algn="tl">
                    <a:srgbClr val="000000">
                      <a:alpha val="38000"/>
                    </a:srgbClr>
                  </a:outerShdw>
                </a:effectLst>
              </a:rPr>
              <a:t>The first photo in the world, «view from the window», 1826</a:t>
            </a:r>
            <a:endParaRPr lang="en-US" sz="2000" b="1" i="1" dirty="0">
              <a:ln w="11430"/>
              <a:effectLst>
                <a:outerShdw blurRad="50800" dist="39000" dir="5460000" algn="tl">
                  <a:srgbClr val="000000">
                    <a:alpha val="38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1432560" y="0"/>
            <a:ext cx="7406640" cy="758570"/>
          </a:xfrm>
        </p:spPr>
        <p:txBody>
          <a:bodyPr>
            <a:normAutofit fontScale="90000"/>
          </a:bodyPr>
          <a:lstStyle/>
          <a:p>
            <a:pPr algn="ctr"/>
            <a:r>
              <a:rPr lang="en-US" sz="4800" i="1" dirty="0" smtClean="0"/>
              <a:t>Types of photos</a:t>
            </a:r>
            <a:endParaRPr lang="en-US" sz="4800" i="1" dirty="0"/>
          </a:p>
        </p:txBody>
      </p:sp>
      <p:sp>
        <p:nvSpPr>
          <p:cNvPr id="15" name="TextBox 14"/>
          <p:cNvSpPr txBox="1"/>
          <p:nvPr/>
        </p:nvSpPr>
        <p:spPr>
          <a:xfrm>
            <a:off x="970185" y="758570"/>
            <a:ext cx="7761485" cy="6213336"/>
          </a:xfrm>
          <a:prstGeom prst="rect">
            <a:avLst/>
          </a:prstGeom>
          <a:noFill/>
        </p:spPr>
        <p:txBody>
          <a:bodyPr wrap="square" rtlCol="0">
            <a:spAutoFit/>
          </a:bodyPr>
          <a:lstStyle/>
          <a:p>
            <a:pPr algn="just"/>
            <a:r>
              <a:rPr lang="en-US" sz="2400" i="1" u="sng" dirty="0" smtClean="0"/>
              <a:t>Black and white photograph </a:t>
            </a:r>
            <a:r>
              <a:rPr lang="en-US" sz="2400" i="1" dirty="0" smtClean="0"/>
              <a:t>- historically the first type of photography. After the appearance of color, and then digital photography, black and white images retained their popularity. Often, color photos to black and white for an artistic effect.</a:t>
            </a:r>
          </a:p>
          <a:p>
            <a:pPr algn="just"/>
            <a:r>
              <a:rPr lang="en-US" sz="2400" i="1" u="sng" dirty="0" smtClean="0"/>
              <a:t>Color photograph </a:t>
            </a:r>
            <a:r>
              <a:rPr lang="en-US" sz="2400" i="1" dirty="0" smtClean="0"/>
              <a:t>appeared in the middle of the XIX century. The first sustained color photo was taken in 1861 by James Maxwell, the method of three-color image (color separation method).</a:t>
            </a:r>
          </a:p>
          <a:p>
            <a:pPr algn="just"/>
            <a:r>
              <a:rPr lang="en-US" sz="2400" i="1" u="sng" dirty="0" smtClean="0"/>
              <a:t>To produce a color image </a:t>
            </a:r>
            <a:r>
              <a:rPr lang="en-US" sz="2400" i="1" dirty="0" smtClean="0"/>
              <a:t>by this method were used three cameras mounted with color filters (red, green and blue). The resulting images allowed to reconstruct the projection (and later, in press) color image.</a:t>
            </a:r>
          </a:p>
          <a:p>
            <a:pPr algn="just"/>
            <a:r>
              <a:rPr lang="en-US" sz="2400" i="1" u="sng" dirty="0" smtClean="0"/>
              <a:t>Digital Photography</a:t>
            </a:r>
            <a:r>
              <a:rPr lang="en-US" sz="2400" i="1" dirty="0" smtClean="0"/>
              <a:t> - a relatively young but popular technology.</a:t>
            </a:r>
          </a:p>
          <a:p>
            <a:pPr algn="just"/>
            <a:r>
              <a:rPr lang="en-US" sz="2400" i="1" u="sng" dirty="0" smtClean="0"/>
              <a:t>The principle of operation of digital cameras </a:t>
            </a:r>
            <a:r>
              <a:rPr lang="en-US" sz="2400" i="1" dirty="0" smtClean="0"/>
              <a:t>is to fix the flux sensor and converting the information into digital form.</a:t>
            </a:r>
          </a:p>
          <a:p>
            <a:pPr algn="just"/>
            <a:r>
              <a:rPr lang="en-US" sz="2400" i="1" dirty="0" smtClean="0"/>
              <a:t>Currently, </a:t>
            </a:r>
            <a:r>
              <a:rPr lang="en-US" sz="2400" i="1" u="sng" dirty="0" smtClean="0"/>
              <a:t>digital photography </a:t>
            </a:r>
            <a:r>
              <a:rPr lang="en-US" sz="2400" i="1" dirty="0" smtClean="0"/>
              <a:t>everywhere replacing foil in most industries.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34906" y="0"/>
            <a:ext cx="8209094" cy="1111393"/>
          </a:xfrm>
        </p:spPr>
        <p:txBody>
          <a:bodyPr/>
          <a:lstStyle/>
          <a:p>
            <a:pPr algn="ctr"/>
            <a:r>
              <a:rPr lang="en-US" b="0" i="1" dirty="0" smtClean="0"/>
              <a:t>The main details of camera</a:t>
            </a:r>
            <a:endParaRPr lang="en-US" b="0" i="1" dirty="0"/>
          </a:p>
        </p:txBody>
      </p:sp>
      <p:sp>
        <p:nvSpPr>
          <p:cNvPr id="7" name="TextBox 6"/>
          <p:cNvSpPr txBox="1"/>
          <p:nvPr/>
        </p:nvSpPr>
        <p:spPr>
          <a:xfrm>
            <a:off x="1200514" y="4295861"/>
            <a:ext cx="7728931" cy="2308324"/>
          </a:xfrm>
          <a:prstGeom prst="rect">
            <a:avLst/>
          </a:prstGeom>
          <a:noFill/>
        </p:spPr>
        <p:txBody>
          <a:bodyPr wrap="square" rtlCol="0">
            <a:spAutoFit/>
          </a:bodyPr>
          <a:lstStyle/>
          <a:p>
            <a:pPr algn="just"/>
            <a:r>
              <a:rPr lang="en-US" i="1" dirty="0" smtClean="0"/>
              <a:t>Camera has:</a:t>
            </a:r>
          </a:p>
          <a:p>
            <a:pPr algn="just"/>
            <a:r>
              <a:rPr lang="en-US" i="1" dirty="0" smtClean="0"/>
              <a:t>•light-tight chamber that protects the photosensitive material from light exposure to outsiders during the shooting;</a:t>
            </a:r>
          </a:p>
          <a:p>
            <a:pPr algn="just"/>
            <a:r>
              <a:rPr lang="en-US" i="1" dirty="0" smtClean="0"/>
              <a:t>•light-sensitive material (photographic plate, film) or electron-optical sensor with associated equipment;</a:t>
            </a:r>
          </a:p>
          <a:p>
            <a:pPr algn="just"/>
            <a:r>
              <a:rPr lang="en-US" i="1" dirty="0" smtClean="0"/>
              <a:t>• lens with projection on the sensor;</a:t>
            </a:r>
          </a:p>
          <a:p>
            <a:pPr algn="just"/>
            <a:r>
              <a:rPr lang="en-US" i="1" dirty="0" smtClean="0"/>
              <a:t>• Shutter (its role can perform the lens cap, in the simplest digital cameras, the shutter as a separate device may be absent, his functions are performed by electronics);</a:t>
            </a:r>
          </a:p>
        </p:txBody>
      </p:sp>
      <p:pic>
        <p:nvPicPr>
          <p:cNvPr id="5" name="Picture 7" descr="250px-Eos_20d_v_sst.jpeg"/>
          <p:cNvPicPr>
            <a:picLocks noChangeAspect="1"/>
          </p:cNvPicPr>
          <p:nvPr/>
        </p:nvPicPr>
        <p:blipFill>
          <a:blip r:embed="rId2"/>
          <a:stretch>
            <a:fillRect/>
          </a:stretch>
        </p:blipFill>
        <p:spPr>
          <a:xfrm>
            <a:off x="4940959" y="1111393"/>
            <a:ext cx="3829879" cy="332106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1141" y="3174770"/>
            <a:ext cx="7768618" cy="3502169"/>
          </a:xfrm>
        </p:spPr>
        <p:txBody>
          <a:bodyPr>
            <a:normAutofit fontScale="55000" lnSpcReduction="20000"/>
          </a:bodyPr>
          <a:lstStyle/>
          <a:p>
            <a:r>
              <a:rPr lang="en-US" i="1" dirty="0" err="1" smtClean="0"/>
              <a:t>Tazio</a:t>
            </a:r>
            <a:r>
              <a:rPr lang="en-US" i="1" dirty="0" smtClean="0"/>
              <a:t> </a:t>
            </a:r>
            <a:r>
              <a:rPr lang="en-US" i="1" dirty="0" err="1" smtClean="0"/>
              <a:t>Sekkyaroli</a:t>
            </a:r>
            <a:r>
              <a:rPr lang="en-US" i="1" dirty="0" smtClean="0"/>
              <a:t> was born in  1925 in Rome and died on the 24 July 1998. He was a famous Italian photographer. </a:t>
            </a:r>
            <a:r>
              <a:rPr lang="en-US" i="1" dirty="0" err="1" smtClean="0"/>
              <a:t>Tazio</a:t>
            </a:r>
            <a:r>
              <a:rPr lang="en-US" i="1" dirty="0" smtClean="0"/>
              <a:t> </a:t>
            </a:r>
            <a:r>
              <a:rPr lang="en-US" i="1" dirty="0" err="1" smtClean="0"/>
              <a:t>Sekkyaroli</a:t>
            </a:r>
            <a:r>
              <a:rPr lang="en-US" i="1" dirty="0" smtClean="0"/>
              <a:t> was  born in 1925 on one of the Roman borderlands. He became a photographer  in 1944 taking </a:t>
            </a:r>
            <a:r>
              <a:rPr lang="en-US" i="1" dirty="0" err="1" smtClean="0"/>
              <a:t>photoes</a:t>
            </a:r>
            <a:r>
              <a:rPr lang="en-US" i="1" dirty="0" smtClean="0"/>
              <a:t> on Roman streets of American soldiers and tourists. In 1951 </a:t>
            </a:r>
            <a:r>
              <a:rPr lang="en-US" i="1" dirty="0" err="1" smtClean="0"/>
              <a:t>Tazio</a:t>
            </a:r>
            <a:r>
              <a:rPr lang="en-US" i="1" dirty="0" smtClean="0"/>
              <a:t> </a:t>
            </a:r>
            <a:r>
              <a:rPr lang="en-US" i="1" dirty="0" err="1" smtClean="0"/>
              <a:t>Sekkyaroli</a:t>
            </a:r>
            <a:r>
              <a:rPr lang="en-US" i="1" dirty="0" smtClean="0"/>
              <a:t> was </a:t>
            </a:r>
            <a:r>
              <a:rPr lang="en-US" i="1" dirty="0" err="1" smtClean="0"/>
              <a:t>acceped</a:t>
            </a:r>
            <a:r>
              <a:rPr lang="en-US" i="1" dirty="0" smtClean="0"/>
              <a:t> to the agency "</a:t>
            </a:r>
            <a:r>
              <a:rPr lang="en-US" i="1" dirty="0" err="1" smtClean="0"/>
              <a:t>Wedo</a:t>
            </a:r>
            <a:r>
              <a:rPr lang="en-US" i="1" dirty="0" smtClean="0"/>
              <a:t>" of Adolf </a:t>
            </a:r>
            <a:r>
              <a:rPr lang="en-US" i="1" dirty="0" err="1" smtClean="0"/>
              <a:t>Pastorelya</a:t>
            </a:r>
            <a:r>
              <a:rPr lang="en-US" i="1" dirty="0" smtClean="0"/>
              <a:t>, one of the fathers of Italian photojournalist  who learned </a:t>
            </a:r>
            <a:r>
              <a:rPr lang="en-US" i="1" dirty="0" err="1" smtClean="0"/>
              <a:t>Tazio</a:t>
            </a:r>
            <a:r>
              <a:rPr lang="en-US" i="1" dirty="0" smtClean="0"/>
              <a:t> </a:t>
            </a:r>
            <a:r>
              <a:rPr lang="en-US" i="1" dirty="0" err="1" smtClean="0"/>
              <a:t>Sekkyaroli</a:t>
            </a:r>
            <a:r>
              <a:rPr lang="en-US" i="1" dirty="0" smtClean="0"/>
              <a:t>  all the secrets of mastery photographer. In 1955 he founded the agency "Roma Press Photo" with  Sergio </a:t>
            </a:r>
            <a:r>
              <a:rPr lang="en-US" i="1" dirty="0" err="1" smtClean="0"/>
              <a:t>Spinelli</a:t>
            </a:r>
            <a:r>
              <a:rPr lang="en-US" i="1" dirty="0" smtClean="0"/>
              <a:t>. Since 1958 he began cooperation with Fellini and after the movie "Sweet Life" stopped working at </a:t>
            </a:r>
            <a:r>
              <a:rPr lang="en-US" i="1" dirty="0" err="1" smtClean="0"/>
              <a:t>the"street</a:t>
            </a:r>
            <a:r>
              <a:rPr lang="en-US" i="1" dirty="0" smtClean="0"/>
              <a:t> photographer" to devote himself to studio photography. </a:t>
            </a:r>
            <a:r>
              <a:rPr lang="en-US" i="1" dirty="0" err="1" smtClean="0"/>
              <a:t>Sekkyaroli</a:t>
            </a:r>
            <a:r>
              <a:rPr lang="en-US" i="1" dirty="0" smtClean="0"/>
              <a:t> became personal photographer of Sophia Loren  and remained so for over twenty years.  He stopped taking photographs because photography requires all vitality.  In 1983 </a:t>
            </a:r>
            <a:r>
              <a:rPr lang="en-US" i="1" dirty="0" err="1" smtClean="0"/>
              <a:t>Sekkyaroli</a:t>
            </a:r>
            <a:r>
              <a:rPr lang="en-US" i="1" dirty="0" smtClean="0"/>
              <a:t>  decided to stop taking pictures . </a:t>
            </a:r>
            <a:r>
              <a:rPr lang="en-US" i="1" dirty="0" err="1" smtClean="0"/>
              <a:t>Sekkyaroli</a:t>
            </a:r>
            <a:r>
              <a:rPr lang="en-US" i="1" dirty="0" smtClean="0"/>
              <a:t> died in his sleep in his home in Rome the night from 23 to 24 July 1998. </a:t>
            </a:r>
            <a:r>
              <a:rPr lang="en-US" i="1" dirty="0" err="1" smtClean="0"/>
              <a:t>Sekkyaroli</a:t>
            </a:r>
            <a:r>
              <a:rPr lang="en-US" i="1" dirty="0" smtClean="0"/>
              <a:t> was a prototype of  paparazzi from the Fellini film "La Dolce Vita." The name Paparazzi came from the name of the character of this film. </a:t>
            </a:r>
            <a:endParaRPr lang="en-US" dirty="0"/>
          </a:p>
        </p:txBody>
      </p:sp>
      <p:pic>
        <p:nvPicPr>
          <p:cNvPr id="4" name="Content Placeholder 3" descr="Untitled.png"/>
          <p:cNvPicPr>
            <a:picLocks noChangeAspect="1"/>
          </p:cNvPicPr>
          <p:nvPr/>
        </p:nvPicPr>
        <p:blipFill>
          <a:blip r:embed="rId2"/>
          <a:srcRect l="-58150" r="-58150"/>
          <a:stretch>
            <a:fillRect/>
          </a:stretch>
        </p:blipFill>
        <p:spPr>
          <a:xfrm>
            <a:off x="5364564" y="207657"/>
            <a:ext cx="4547121" cy="2911266"/>
          </a:xfrm>
          <a:prstGeom prst="rect">
            <a:avLst/>
          </a:prstGeom>
        </p:spPr>
      </p:pic>
      <p:sp>
        <p:nvSpPr>
          <p:cNvPr id="2" name="TextBox 1"/>
          <p:cNvSpPr txBox="1"/>
          <p:nvPr/>
        </p:nvSpPr>
        <p:spPr>
          <a:xfrm>
            <a:off x="1567614" y="823455"/>
            <a:ext cx="3720602" cy="646331"/>
          </a:xfrm>
          <a:prstGeom prst="rect">
            <a:avLst/>
          </a:prstGeom>
          <a:noFill/>
        </p:spPr>
        <p:txBody>
          <a:bodyPr wrap="square" rtlCol="0">
            <a:spAutoFit/>
          </a:bodyPr>
          <a:lstStyle/>
          <a:p>
            <a:r>
              <a:rPr lang="en-US" sz="36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Tazio</a:t>
            </a: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36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Sekkyaroli</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147</TotalTime>
  <Words>742</Words>
  <Application>Microsoft Macintosh PowerPoint</Application>
  <PresentationFormat>Экран (4:3)</PresentationFormat>
  <Paragraphs>23</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Solstice</vt:lpstr>
      <vt:lpstr>The History of Photography</vt:lpstr>
      <vt:lpstr>History</vt:lpstr>
      <vt:lpstr>Types of photos</vt:lpstr>
      <vt:lpstr>The main details of camera</vt:lpstr>
      <vt:lpstr>Презентация PowerPoint</vt:lpstr>
    </vt:vector>
  </TitlesOfParts>
  <Company>школа 1282</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Photography as an art form</dc:title>
  <dc:creator> Екатерина Редькина</dc:creator>
  <cp:lastModifiedBy>Anna Sharapova</cp:lastModifiedBy>
  <cp:revision>13</cp:revision>
  <dcterms:created xsi:type="dcterms:W3CDTF">2012-10-24T13:13:07Z</dcterms:created>
  <dcterms:modified xsi:type="dcterms:W3CDTF">2015-03-20T17:48:13Z</dcterms:modified>
</cp:coreProperties>
</file>