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81" r:id="rId3"/>
    <p:sldId id="257" r:id="rId4"/>
    <p:sldId id="263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4" r:id="rId14"/>
    <p:sldId id="275" r:id="rId15"/>
    <p:sldId id="277" r:id="rId16"/>
    <p:sldId id="278" r:id="rId17"/>
    <p:sldId id="279" r:id="rId18"/>
    <p:sldId id="280" r:id="rId19"/>
    <p:sldId id="282" r:id="rId20"/>
    <p:sldId id="286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 varScale="1">
        <p:scale>
          <a:sx n="84" d="100"/>
          <a:sy n="84" d="100"/>
        </p:scale>
        <p:origin x="-106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72F2D-E763-4C0B-B6FA-189286FAC9BA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BB41D-FE79-40EC-834F-252D10245C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C5ED0-0237-4969-883B-AF82DFEFD2D6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27719-C43A-4B8C-9BFB-353CA15591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E33F2-A27C-4296-9031-BA5AE1CA9730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AA94B-ACA1-4F96-9A7D-F4F47BE8D8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4EDEB-279D-4A99-8D79-7FF2ADD93B25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AC4EC-6C09-4C05-9206-F179BD3B2A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594E7-40CF-4303-AA40-AF40684CD477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0E959-4143-416A-9C7D-6EB8D56DBC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7B73C-3D5D-40C1-A502-1DC79C2D4F47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1D25A-1CD2-4C85-A8C9-189C1A96C7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F1215-ACCF-464A-A032-E7673B70C76A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97865-BE50-44C0-8194-CB87985724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21A5F-2888-4938-8CC9-2975FC29728F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6068A-65FB-442C-9D88-D025F69213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1B934-E8B5-4D25-BFBC-6A04967EC690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F37E0-E1A3-4BF6-BCAA-35B35563A8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890D2-D5A2-42C1-A1F7-DF22EA0F73C6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9DBA1-6D99-408F-A0BA-1D09124448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7C953-28C9-466E-BDBA-573003228B12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CA14C-D670-444F-9DCE-BCAF845D1C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6BD27C5-3109-415C-82B1-20B1D62D02E0}" type="datetimeFigureOut">
              <a:rPr lang="ru-RU"/>
              <a:pPr>
                <a:defRPr/>
              </a:pPr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19D6438-23F6-4BAB-9DEB-269B53C487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random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6" Type="http://schemas.openxmlformats.org/officeDocument/2006/relationships/image" Target="../media/image2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318500" y="60325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318500" y="60325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998663" y="0"/>
            <a:ext cx="5146675" cy="6858000"/>
          </a:xfrm>
        </p:spPr>
      </p:pic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318500" y="60325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318500" y="60325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318500" y="60325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318500" y="60325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318500" y="60325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318500" y="60325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318500" y="60325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318500" y="60325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Содержимое 3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318500" y="60325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124075" y="0"/>
            <a:ext cx="5111750" cy="6858000"/>
          </a:xfrm>
        </p:spPr>
      </p:pic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318500" y="60325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Содержимое 3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484438" y="3729038"/>
            <a:ext cx="4167187" cy="3124200"/>
          </a:xfrm>
        </p:spPr>
      </p:pic>
      <p:pic>
        <p:nvPicPr>
          <p:cNvPr id="34818" name="Содержимое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265431">
            <a:off x="376238" y="619125"/>
            <a:ext cx="3970337" cy="282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Содержимое 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957125">
            <a:off x="5038725" y="447675"/>
            <a:ext cx="3781425" cy="283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318500" y="60325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221788" cy="6858000"/>
          </a:xfrm>
        </p:spPr>
      </p:pic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318500" y="60325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7100888"/>
          </a:xfrm>
        </p:spPr>
      </p:pic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318500" y="60325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318500" y="60325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318500" y="60325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318500" y="60325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318500" y="60325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318500" y="60325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0</Words>
  <Application>Microsoft Office PowerPoint</Application>
  <PresentationFormat>Экран (4:3)</PresentationFormat>
  <Paragraphs>0</Paragraphs>
  <Slides>20</Slides>
  <Notes>0</Notes>
  <HiddenSlides>0</HiddenSlides>
  <MMClips>20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Calibri</vt:lpstr>
      <vt:lpstr>Arial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Евгения Циркевич</dc:creator>
  <cp:lastModifiedBy>Admin</cp:lastModifiedBy>
  <cp:revision>19</cp:revision>
  <dcterms:created xsi:type="dcterms:W3CDTF">2014-03-25T16:45:28Z</dcterms:created>
  <dcterms:modified xsi:type="dcterms:W3CDTF">2015-03-20T11:12:45Z</dcterms:modified>
</cp:coreProperties>
</file>