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8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404813"/>
            <a:ext cx="7772400" cy="13684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ПИРАМИДА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604867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4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1944216" cy="19442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02265"/>
            <a:ext cx="4803648" cy="6422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716" y="620688"/>
            <a:ext cx="2736304" cy="31741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DFAB86"/>
              </a:clrFrom>
              <a:clrTo>
                <a:srgbClr val="DFAB8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140968"/>
            <a:ext cx="3096343" cy="332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6632"/>
            <a:ext cx="4502804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308" y="1772816"/>
            <a:ext cx="4915447" cy="490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16"/>
            <a:ext cx="9077066" cy="604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7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67907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5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8481"/>
            <a:ext cx="4320480" cy="4350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933056"/>
            <a:ext cx="5708916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053" y="692696"/>
            <a:ext cx="217580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4335043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09329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пирамиды есть стороны (грани).</a:t>
            </a:r>
          </a:p>
          <a:p>
            <a:r>
              <a:rPr lang="ru-RU" dirty="0" smtClean="0"/>
              <a:t>Они треугольной формы.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4941168"/>
            <a:ext cx="3187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пирамиды есть ребра.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8680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8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597"/>
            <a:ext cx="9144000" cy="59528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45259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пирамиды есть вершины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7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837" y="2414587"/>
            <a:ext cx="4124325" cy="2028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3749" r="4537" b="10498"/>
          <a:stretch/>
        </p:blipFill>
        <p:spPr>
          <a:xfrm>
            <a:off x="756768" y="1700808"/>
            <a:ext cx="7630462" cy="3672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532" y="33265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пирамиды есть основание.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может быть разной формы.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пирамиды зависит от формы основания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Треугольная пирамида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17008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Квадратная пирамида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181346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Шестиугольная пирамида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971600" y="5157192"/>
            <a:ext cx="1296144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5373216"/>
            <a:ext cx="1224135" cy="10801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6372200" y="5517232"/>
            <a:ext cx="1440160" cy="122413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6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04664"/>
            <a:ext cx="8568952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1" y="137720"/>
            <a:ext cx="1368152" cy="1368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548680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живут пирамиды?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8BAFEB"/>
              </a:clrFrom>
              <a:clrTo>
                <a:srgbClr val="8BAF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6" y="1379677"/>
            <a:ext cx="3096344" cy="54576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5F9FA"/>
              </a:clrFrom>
              <a:clrTo>
                <a:srgbClr val="F5F9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42"/>
          <a:stretch/>
        </p:blipFill>
        <p:spPr>
          <a:xfrm>
            <a:off x="4392488" y="1765536"/>
            <a:ext cx="4572000" cy="507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56376" cy="684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2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" y="188640"/>
            <a:ext cx="9120057" cy="645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" y="0"/>
            <a:ext cx="457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8"/>
          <a:stretch/>
        </p:blipFill>
        <p:spPr>
          <a:xfrm>
            <a:off x="4571999" y="0"/>
            <a:ext cx="460204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9" y="23915"/>
            <a:ext cx="9074971" cy="680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44</TotalTime>
  <Words>49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ПИРАМИДА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ПИРАМИДА</dc:title>
  <dc:creator>Ольга Андреевна</dc:creator>
  <cp:lastModifiedBy>Ольга Андреевна</cp:lastModifiedBy>
  <cp:revision>6</cp:revision>
  <dcterms:created xsi:type="dcterms:W3CDTF">2015-03-11T06:12:31Z</dcterms:created>
  <dcterms:modified xsi:type="dcterms:W3CDTF">2015-03-11T07:07:16Z</dcterms:modified>
</cp:coreProperties>
</file>