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80" r:id="rId3"/>
    <p:sldId id="258" r:id="rId4"/>
    <p:sldId id="282" r:id="rId5"/>
    <p:sldId id="259" r:id="rId6"/>
    <p:sldId id="283" r:id="rId7"/>
    <p:sldId id="272" r:id="rId8"/>
    <p:sldId id="275" r:id="rId9"/>
    <p:sldId id="276" r:id="rId10"/>
    <p:sldId id="284" r:id="rId11"/>
    <p:sldId id="285" r:id="rId12"/>
    <p:sldId id="281" r:id="rId13"/>
    <p:sldId id="278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07" autoAdjust="0"/>
  </p:normalViewPr>
  <p:slideViewPr>
    <p:cSldViewPr>
      <p:cViewPr varScale="1">
        <p:scale>
          <a:sx n="69" d="100"/>
          <a:sy n="69" d="100"/>
        </p:scale>
        <p:origin x="-54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DE5B0F5-88B9-487C-AA3F-CC95E7D43861}" type="datetimeFigureOut">
              <a:rPr lang="ru-RU"/>
              <a:pPr>
                <a:defRPr/>
              </a:pPr>
              <a:t>27.02.2015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5F8B538-5505-47F1-8B19-44C8DC06B88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Прямоугольник 11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Прямоугольник 13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рямоугольник 18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Прямая соединительная линия 10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1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2" name="Прямая соединительная линия 1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3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4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5" name="Прямая соединительная линия 21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6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22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Овал 23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Овал 25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Овал 24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FA742E-97E3-493F-A147-81699CBAF79A}" type="datetimeFigureOut">
              <a:rPr lang="ru-RU"/>
              <a:pPr>
                <a:defRPr/>
              </a:pPr>
              <a:t>27.02.2015</a:t>
            </a:fld>
            <a:endParaRPr lang="ru-RU" dirty="0"/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501871-E7DF-4808-9756-CC380EF1095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90A3B2-9E99-470D-ABC6-55C709389C1B}" type="datetimeFigureOut">
              <a:rPr lang="ru-RU"/>
              <a:pPr>
                <a:defRPr/>
              </a:pPr>
              <a:t>27.02.2015</a:t>
            </a:fld>
            <a:endParaRPr lang="ru-RU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F3CB61-6948-4ABE-8476-BE1A8656B75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D5C080-2954-41C0-9576-D4A0B83F36D7}" type="datetimeFigureOut">
              <a:rPr lang="ru-RU"/>
              <a:pPr>
                <a:defRPr/>
              </a:pPr>
              <a:t>27.02.2015</a:t>
            </a:fld>
            <a:endParaRPr lang="ru-RU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7E70E0-89A7-4811-B387-9C0E57E4A76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6B80F675-EF97-481D-9B55-68FCB517F5D4}" type="datetimeFigureOut">
              <a:rPr lang="ru-RU"/>
              <a:pPr>
                <a:defRPr/>
              </a:pPr>
              <a:t>27.02.2015</a:t>
            </a:fld>
            <a:endParaRPr lang="ru-RU" dirty="0"/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286792D-BB80-4090-89EA-E9FC39B9802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Прямоугольник 9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Прямоугольник 10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рямоугольник 11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Прямая соединительная линия 12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9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0" name="Прямая соединительная линия 14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1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2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3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Овал 19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Овал 20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21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22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Прямая соединительная линия 25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FFACA7-42B3-4360-8D72-F049960DF1D0}" type="datetimeFigureOut">
              <a:rPr lang="ru-RU"/>
              <a:pPr>
                <a:defRPr/>
              </a:pPr>
              <a:t>27.02.2015</a:t>
            </a:fld>
            <a:endParaRPr lang="ru-RU" dirty="0"/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1A909F-E5F2-4A8D-8CAD-48F0056CD60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AFB32A-4060-4502-9B81-2902F8659B92}" type="datetimeFigureOut">
              <a:rPr lang="ru-RU"/>
              <a:pPr>
                <a:defRPr/>
              </a:pPr>
              <a:t>27.02.2015</a:t>
            </a:fld>
            <a:endParaRPr lang="ru-RU" dirty="0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70C9A8-D505-4C52-9B53-8476452BB9C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F308DF-DD80-4949-904B-5A1542BBE7B6}" type="datetimeFigureOut">
              <a:rPr lang="ru-RU"/>
              <a:pPr>
                <a:defRPr/>
              </a:pPr>
              <a:t>27.02.2015</a:t>
            </a:fld>
            <a:endParaRPr lang="ru-RU" dirty="0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5D3556-AE16-4A2F-86C0-D9D7FB591B0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B5356E50-3D1F-449B-BAC0-AFAEA8034279}" type="datetimeFigureOut">
              <a:rPr lang="ru-RU"/>
              <a:pPr>
                <a:defRPr/>
              </a:pPr>
              <a:t>27.02.2015</a:t>
            </a:fld>
            <a:endParaRPr lang="ru-RU" dirty="0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6189DF49-089F-4E8B-84A3-65A2F525038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C063CF-58A1-4EB8-AE62-074C5D647CD4}" type="datetimeFigureOut">
              <a:rPr lang="ru-RU"/>
              <a:pPr>
                <a:defRPr/>
              </a:pPr>
              <a:t>27.02.2015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D6EF00-0EE2-490F-92F3-65CEA927290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6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7" name="Прямая соединительная линия 8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9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1" name="Овал 13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B3CB8FB7-2CAF-4F4B-AFCF-2CC43ACC0ACE}" type="datetimeFigureOut">
              <a:rPr lang="ru-RU"/>
              <a:pPr>
                <a:defRPr/>
              </a:pPr>
              <a:t>27.02.2015</a:t>
            </a:fld>
            <a:endParaRPr lang="ru-RU" dirty="0"/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3CBD7AB-7040-4DAF-A277-C89E1462AF7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6" name="Овал 12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0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1" name="Прямая соединительная линия 19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641E3443-9601-4D09-B545-57BA66ADB4BF}" type="datetimeFigureOut">
              <a:rPr lang="ru-RU"/>
              <a:pPr>
                <a:defRPr/>
              </a:pPr>
              <a:t>27.02.2015</a:t>
            </a:fld>
            <a:endParaRPr lang="ru-RU" dirty="0"/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93BB7C5-9A6E-44D6-85EE-91602E1E6B9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591F5C09-BCB4-4CAB-A572-43435A876FCF}" type="datetimeFigureOut">
              <a:rPr lang="ru-RU"/>
              <a:pPr>
                <a:defRPr/>
              </a:pPr>
              <a:t>27.02.2015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17083913-D343-4655-9CF4-7BF618AA1F6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1" r:id="rId4"/>
    <p:sldLayoutId id="2147483670" r:id="rId5"/>
    <p:sldLayoutId id="2147483675" r:id="rId6"/>
    <p:sldLayoutId id="2147483669" r:id="rId7"/>
    <p:sldLayoutId id="2147483676" r:id="rId8"/>
    <p:sldLayoutId id="2147483677" r:id="rId9"/>
    <p:sldLayoutId id="2147483668" r:id="rId10"/>
    <p:sldLayoutId id="2147483667" r:id="rId11"/>
  </p:sldLayoutIdLst>
  <p:transition spd="med">
    <p:circle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ctrTitle"/>
          </p:nvPr>
        </p:nvSpPr>
        <p:spPr bwMode="auto">
          <a:xfrm>
            <a:off x="2195513" y="1700213"/>
            <a:ext cx="6172200" cy="180022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 algn="ctr" eaLnBrk="1" hangingPunct="1"/>
            <a:r>
              <a:rPr lang="ru-RU" sz="4400" cap="none" dirty="0" smtClean="0">
                <a:solidFill>
                  <a:srgbClr val="E75C01"/>
                </a:solidFill>
                <a:latin typeface="Arial" pitchFamily="34" charset="0"/>
                <a:cs typeface="Arial" pitchFamily="34" charset="0"/>
              </a:rPr>
              <a:t>ПРОЕКТ: </a:t>
            </a:r>
            <a:br>
              <a:rPr lang="ru-RU" sz="4400" cap="none" dirty="0" smtClean="0">
                <a:solidFill>
                  <a:srgbClr val="E75C01"/>
                </a:solidFill>
                <a:latin typeface="Arial" pitchFamily="34" charset="0"/>
                <a:cs typeface="Arial" pitchFamily="34" charset="0"/>
              </a:rPr>
            </a:br>
            <a:r>
              <a:rPr lang="ru-RU" sz="4400" cap="none" dirty="0" smtClean="0">
                <a:solidFill>
                  <a:srgbClr val="E75C01"/>
                </a:solidFill>
                <a:latin typeface="Arial" pitchFamily="34" charset="0"/>
                <a:cs typeface="Arial" pitchFamily="34" charset="0"/>
              </a:rPr>
              <a:t>« ВОЛШЕБНАЯ СОЛЬ»</a:t>
            </a:r>
          </a:p>
        </p:txBody>
      </p:sp>
      <p:sp>
        <p:nvSpPr>
          <p:cNvPr id="1433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84438" y="4653136"/>
            <a:ext cx="6172200" cy="795164"/>
          </a:xfrm>
        </p:spPr>
        <p:txBody>
          <a:bodyPr/>
          <a:lstStyle/>
          <a:p>
            <a:pPr algn="r" eaLnBrk="1" hangingPunct="1">
              <a:defRPr/>
            </a:pPr>
            <a:r>
              <a:rPr lang="ru-RU" dirty="0" smtClean="0">
                <a:solidFill>
                  <a:srgbClr val="7030A0"/>
                </a:solidFill>
              </a:rPr>
              <a:t>МАОУ СОШ № 7</a:t>
            </a:r>
          </a:p>
          <a:p>
            <a:pPr algn="r" eaLnBrk="1" hangingPunct="1">
              <a:defRPr/>
            </a:pPr>
            <a:r>
              <a:rPr lang="ru-RU" dirty="0" smtClean="0">
                <a:solidFill>
                  <a:srgbClr val="7030A0"/>
                </a:solidFill>
              </a:rPr>
              <a:t> 4 «А» </a:t>
            </a:r>
            <a:r>
              <a:rPr lang="ru-RU" dirty="0" smtClean="0">
                <a:solidFill>
                  <a:srgbClr val="7030A0"/>
                </a:solidFill>
              </a:rPr>
              <a:t>класс</a:t>
            </a:r>
          </a:p>
          <a:p>
            <a:pPr eaLnBrk="1" hangingPunct="1">
              <a:defRPr/>
            </a:pPr>
            <a:r>
              <a:rPr lang="ru-RU" smtClean="0">
                <a:solidFill>
                  <a:srgbClr val="7030A0"/>
                </a:solidFill>
              </a:rPr>
              <a:t>                                                    Балабанова </a:t>
            </a:r>
            <a:r>
              <a:rPr lang="ru-RU" dirty="0" smtClean="0">
                <a:solidFill>
                  <a:srgbClr val="7030A0"/>
                </a:solidFill>
              </a:rPr>
              <a:t>Любовь</a:t>
            </a:r>
          </a:p>
          <a:p>
            <a:pPr eaLnBrk="1" hangingPunct="1">
              <a:defRPr/>
            </a:pPr>
            <a:r>
              <a:rPr lang="ru-RU" dirty="0" smtClean="0">
                <a:solidFill>
                  <a:srgbClr val="7030A0"/>
                </a:solidFill>
              </a:rPr>
              <a:t>                                                    </a:t>
            </a:r>
            <a:r>
              <a:rPr lang="ru-RU" dirty="0" err="1" smtClean="0">
                <a:solidFill>
                  <a:srgbClr val="7030A0"/>
                </a:solidFill>
              </a:rPr>
              <a:t>Шиварова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smtClean="0">
                <a:solidFill>
                  <a:srgbClr val="7030A0"/>
                </a:solidFill>
              </a:rPr>
              <a:t>Вероника</a:t>
            </a:r>
          </a:p>
          <a:p>
            <a:pPr algn="r" eaLnBrk="1" hangingPunct="1"/>
            <a:endParaRPr lang="ru-RU" dirty="0" smtClean="0">
              <a:latin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915816" y="5301208"/>
            <a:ext cx="5832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ru-RU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715008" y="0"/>
            <a:ext cx="307183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100" dirty="0"/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2643174" y="6550224"/>
            <a:ext cx="378618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Наталья\Desktop\волшебная соль\2013-11-02 13.25.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620688"/>
            <a:ext cx="3494788" cy="28083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Picture 2" descr="C:\Users\Наталья\Desktop\волшебная соль\2014-03-15 11.23.5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1052736"/>
            <a:ext cx="4032448" cy="30243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Picture 2" descr="C:\Users\Наталья\Desktop\волшебная соль\2014-03-15 11.25.5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1720" y="3717032"/>
            <a:ext cx="3635896" cy="27269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im2-tub-ru.yandex.net/i?id=f8fec2d245824ff153f27410343421ed-120-144&amp;n=2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2996952"/>
            <a:ext cx="4625454" cy="34563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" name="Рисунок 1" descr="http://im1-tub-ru.yandex.net/i?id=95f73d1be1f188595fc45b6eeee3b8bf-85-144&amp;n=2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476672"/>
            <a:ext cx="4464496" cy="34563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837764"/>
            <a:ext cx="9144000" cy="4985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Таким образом, наша гипотеза подтвердилась. Изучив свойства соли, мы сделали различные красивые поделки.</a:t>
            </a:r>
            <a:endParaRPr kumimoji="0" lang="ru-RU" sz="6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88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СПАСИБО</a:t>
            </a:r>
            <a:r>
              <a:rPr lang="ru-RU" sz="8000" dirty="0" smtClean="0">
                <a:solidFill>
                  <a:schemeClr val="accent1">
                    <a:lumMod val="75000"/>
                  </a:schemeClr>
                </a:solidFill>
              </a:rPr>
              <a:t>!</a:t>
            </a:r>
            <a:endParaRPr lang="ru-RU" sz="8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Гомер называл поваренную соль «божественной»</a:t>
            </a:r>
            <a:endParaRPr lang="ru-RU" sz="4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Содержимое 3" descr="&amp;Kcy;&amp;rcy;&amp;acy;&amp;tcy;&amp;kcy;&amp;acy;&amp;yacy; &amp;bcy;&amp;icy;&amp;ocy;&amp;gcy;&amp;rcy;&amp;acy;&amp;fcy;&amp;icy;&amp;yacy; &amp;Gcy;&amp;ocy;&amp;mcy;&amp;iecy;&amp;rcy;&amp;acy;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1700808"/>
            <a:ext cx="4032448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 bwMode="auto">
          <a:xfrm>
            <a:off x="395536" y="116632"/>
            <a:ext cx="8064896" cy="6624736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ru-RU" sz="2000" b="1" u="sng" cap="none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000" b="1" u="sng" cap="none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b="1" u="sng" cap="none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000" b="1" u="sng" cap="none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b="1" u="sng" cap="none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000" b="1" u="sng" cap="none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cap="none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000" cap="none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cap="none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000" cap="none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cap="none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000" cap="none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cap="none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000" cap="none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cap="none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000" cap="none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cap="none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000" cap="none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b="1" u="sng" cap="none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ГИПОТЕЗА: </a:t>
            </a:r>
            <a:r>
              <a:rPr lang="ru-RU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мы предполагаем, что сможем сделать оригинальные и </a:t>
            </a:r>
            <a:b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                    красивые поделки с использованием соли.      </a:t>
            </a:r>
            <a:b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cap="none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000" cap="none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cap="none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000" cap="none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b="1" u="sng" cap="none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ЦЕЛЬ ПРОЕКТА:  </a:t>
            </a:r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показать использование соли в декоративно-     </a:t>
            </a:r>
            <a:r>
              <a:rPr lang="ru-RU" sz="2000" cap="none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000" cap="none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cap="none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                            </a:t>
            </a:r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прикладном творчестве. </a:t>
            </a:r>
            <a:b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cap="none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000" cap="none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b="1" u="sng" cap="none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ЗАДАЧИ: </a:t>
            </a:r>
            <a:br>
              <a:rPr lang="ru-RU" sz="2000" b="1" u="sng" cap="none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b="1" cap="none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          </a:t>
            </a:r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ru-RU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Выяснить, что такое соль и откуда она берётся.</a:t>
            </a:r>
            <a:b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          2. Изучить техники декоративно-прикладного творчества с </a:t>
            </a:r>
            <a:b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              использованием соли.         </a:t>
            </a:r>
            <a:b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          3. Провести опыт с солью по выращиванию кристаллов.</a:t>
            </a:r>
            <a:b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          4. Изготовить поделки с применением соли. </a:t>
            </a:r>
            <a:r>
              <a:rPr lang="ru-RU" sz="2000" cap="none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000" cap="none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b="1" u="sng" cap="none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000" b="1" u="sng" cap="none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cap="none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000" cap="none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1600" cap="none" dirty="0" smtClean="0">
                <a:solidFill>
                  <a:schemeClr val="tx1"/>
                </a:solidFill>
              </a:rPr>
              <a:t/>
            </a:r>
            <a:br>
              <a:rPr lang="ru-RU" sz="1600" cap="none" dirty="0" smtClean="0">
                <a:solidFill>
                  <a:schemeClr val="tx1"/>
                </a:solidFill>
              </a:rPr>
            </a:br>
            <a:r>
              <a:rPr lang="ru-RU" sz="1600" cap="none" dirty="0" smtClean="0">
                <a:solidFill>
                  <a:schemeClr val="tx1"/>
                </a:solidFill>
              </a:rPr>
              <a:t/>
            </a:r>
            <a:br>
              <a:rPr lang="ru-RU" sz="1600" cap="none" dirty="0" smtClean="0">
                <a:solidFill>
                  <a:schemeClr val="tx1"/>
                </a:solidFill>
              </a:rPr>
            </a:br>
            <a:r>
              <a:rPr lang="ru-RU" sz="1600" cap="none" dirty="0" smtClean="0">
                <a:solidFill>
                  <a:schemeClr val="tx1"/>
                </a:solidFill>
              </a:rPr>
              <a:t/>
            </a:r>
            <a:br>
              <a:rPr lang="ru-RU" sz="1600" cap="none" dirty="0" smtClean="0">
                <a:solidFill>
                  <a:schemeClr val="tx1"/>
                </a:solidFill>
              </a:rPr>
            </a:br>
            <a:r>
              <a:rPr lang="ru-RU" sz="1600" cap="none" dirty="0" smtClean="0">
                <a:solidFill>
                  <a:schemeClr val="tx1"/>
                </a:solidFill>
              </a:rPr>
              <a:t/>
            </a:r>
            <a:br>
              <a:rPr lang="ru-RU" sz="1600" cap="none" dirty="0" smtClean="0">
                <a:solidFill>
                  <a:schemeClr val="tx1"/>
                </a:solidFill>
              </a:rPr>
            </a:br>
            <a:r>
              <a:rPr lang="ru-RU" sz="1600" cap="none" dirty="0" smtClean="0">
                <a:solidFill>
                  <a:schemeClr val="tx1"/>
                </a:solidFill>
              </a:rPr>
              <a:t/>
            </a:r>
            <a:br>
              <a:rPr lang="ru-RU" sz="1600" cap="none" dirty="0" smtClean="0">
                <a:solidFill>
                  <a:schemeClr val="tx1"/>
                </a:solidFill>
              </a:rPr>
            </a:br>
            <a:r>
              <a:rPr lang="ru-RU" sz="1600" cap="none" dirty="0" smtClean="0">
                <a:solidFill>
                  <a:schemeClr val="tx1"/>
                </a:solidFill>
              </a:rPr>
              <a:t/>
            </a:r>
            <a:br>
              <a:rPr lang="ru-RU" sz="1600" cap="none" dirty="0" smtClean="0">
                <a:solidFill>
                  <a:schemeClr val="tx1"/>
                </a:solidFill>
              </a:rPr>
            </a:br>
            <a:r>
              <a:rPr lang="ru-RU" sz="2000" cap="none" dirty="0" smtClean="0">
                <a:solidFill>
                  <a:schemeClr val="tx1"/>
                </a:solidFill>
              </a:rPr>
              <a:t/>
            </a:r>
            <a:br>
              <a:rPr lang="ru-RU" sz="2000" cap="none" dirty="0" smtClean="0">
                <a:solidFill>
                  <a:schemeClr val="tx1"/>
                </a:solidFill>
              </a:rPr>
            </a:br>
            <a:r>
              <a:rPr lang="ru-RU" sz="2000" cap="none" dirty="0" smtClean="0">
                <a:solidFill>
                  <a:schemeClr val="tx1"/>
                </a:solidFill>
              </a:rPr>
              <a:t>  </a:t>
            </a:r>
            <a:endParaRPr lang="ru-RU" sz="2000" b="1" u="sng" cap="none" dirty="0" smtClean="0">
              <a:solidFill>
                <a:schemeClr val="tx1"/>
              </a:solidFill>
            </a:endParaRPr>
          </a:p>
        </p:txBody>
      </p:sp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2428860" y="6619473"/>
            <a:ext cx="5643602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 descr="C:\Users\Иван\Desktop\1248071797_yaa002000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4437112"/>
            <a:ext cx="2878090" cy="230196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Объект исследования:</a:t>
            </a:r>
            <a:r>
              <a:rPr lang="ru-RU" sz="4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соль.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http://im1-tub-ru.yandex.net/i?id=9841b82effd10454e3ecf841279a1785-141-144&amp;n=21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628800"/>
            <a:ext cx="5616624" cy="40324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 algn="ctr" eaLnBrk="1" hangingPunct="1"/>
            <a:r>
              <a:rPr lang="ru-RU" sz="4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СОЛЬ - это очень важное вещество</a:t>
            </a:r>
            <a:endParaRPr lang="ru-RU" sz="4800" b="1" u="sng" cap="none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2285984" y="6619473"/>
            <a:ext cx="6643734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Содержимое 4" descr="49161463_d4ce568fbd1d1f6e86abf90839c56979_big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1628800"/>
            <a:ext cx="3236764" cy="242757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2" descr="C:\Users\Иван\Desktop\0_17a94_8cb9ffa7_X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1340768"/>
            <a:ext cx="3142760" cy="27180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images (11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0952528">
            <a:off x="4882294" y="4349971"/>
            <a:ext cx="3110622" cy="206997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5" descr="IMG_000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9762713">
            <a:off x="493424" y="4198151"/>
            <a:ext cx="3071802" cy="20950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620188_596303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987824" y="2276872"/>
            <a:ext cx="3000396" cy="22860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 основных </a:t>
            </a:r>
            <a:r>
              <a:rPr lang="ru-RU" sz="4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пути</a:t>
            </a:r>
            <a:br>
              <a:rPr lang="ru-RU" sz="4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4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4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добычи соли </a:t>
            </a:r>
            <a:endParaRPr lang="ru-RU" sz="4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Содержимое 3" descr="Гозо. Добыча соли Фотографии Мальта для всех!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844824"/>
            <a:ext cx="3960440" cy="28083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http://im3-tub-ru.yandex.net/i?id=6ff1443c626d8fd23ea4ef8f5d79fb78-34-144&amp;n=2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3573016"/>
            <a:ext cx="4171950" cy="278952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60032" y="908720"/>
            <a:ext cx="374441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Мы научились выращивать кристаллы, они получаются очень красивые, и мы можем научить этому своих друзей.</a:t>
            </a:r>
          </a:p>
          <a:p>
            <a:pPr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Необходимо взять стакан с горячей водой,  добавлять в него соль и помешивать  до тех пор, пока соль перестанет растворяться. Получится перенасыщенный раствор соли. Затем нужно его процедить в другой стакан и опустить в него палочку .Через несколько дней на палочке появятся кристаллы соли.</a:t>
            </a:r>
          </a:p>
        </p:txBody>
      </p:sp>
      <p:pic>
        <p:nvPicPr>
          <p:cNvPr id="1026" name="Picture 2" descr="C:\Users\Наталья\Desktop\волшебная соль\2013-11-02 13.25.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124744"/>
            <a:ext cx="4390888" cy="35283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Наталья\Desktop\волшебная соль\2014-03-15 11.23.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861048"/>
            <a:ext cx="3587891" cy="26909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2" name="Picture 4" descr="C:\Users\Наталья\Desktop\волшебная соль\2014-03-15 11.24.1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3717032"/>
            <a:ext cx="3840427" cy="28803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3" name="Picture 5" descr="C:\Users\Наталья\Desktop\волшебная соль\2014-03-15 11.24.3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35696" y="1340768"/>
            <a:ext cx="3491880" cy="26189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2286000" y="476673"/>
            <a:ext cx="4572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Из солёного теста мы сделали различные поделки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260649"/>
            <a:ext cx="4572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Аппликация с применением соли.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 descr="C:\Users\Наталья\Desktop\волшебная соль\2014-03-15 11.25.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140968"/>
            <a:ext cx="4499992" cy="33749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5" name="Picture 3" descr="C:\Users\Наталья\Desktop\волшебная соль\2014-03-15 11.26.0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1556792"/>
            <a:ext cx="4139952" cy="31049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696</TotalTime>
  <Words>139</Words>
  <Application>Microsoft Office PowerPoint</Application>
  <PresentationFormat>Экран (4:3)</PresentationFormat>
  <Paragraphs>18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Эркер</vt:lpstr>
      <vt:lpstr>ПРОЕКТ:  « ВОЛШЕБНАЯ СОЛЬ»</vt:lpstr>
      <vt:lpstr>Гомер называл поваренную соль «божественной»</vt:lpstr>
      <vt:lpstr>           ГИПОТЕЗА:    мы предполагаем, что сможем сделать оригинальные и                           красивые поделки с использованием соли.          ЦЕЛЬ ПРОЕКТА:  показать использование соли в декоративно-                                       прикладном творчестве.   ЗАДАЧИ:                 1. Выяснить, что такое соль и откуда она берётся.                2. Изучить техники декоративно-прикладного творчества с                     использованием соли.                         3. Провести опыт с солью по выращиванию кристаллов.                4. Изготовить поделки с применением соли.             </vt:lpstr>
      <vt:lpstr>Объект исследования: соль. </vt:lpstr>
      <vt:lpstr>СОЛЬ - это очень важное вещество</vt:lpstr>
      <vt:lpstr>2 основных пути  добычи соли </vt:lpstr>
      <vt:lpstr>Слайд 7</vt:lpstr>
      <vt:lpstr>Слайд 8</vt:lpstr>
      <vt:lpstr>Слайд 9</vt:lpstr>
      <vt:lpstr>Слайд 10</vt:lpstr>
      <vt:lpstr>Слайд 11</vt:lpstr>
      <vt:lpstr>Слайд 12</vt:lpstr>
      <vt:lpstr>СПАСИБО!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Проект: « Эта удивительная соль»</dc:title>
  <dc:creator>Иван</dc:creator>
  <cp:lastModifiedBy>PeregoncevaNN</cp:lastModifiedBy>
  <cp:revision>67</cp:revision>
  <dcterms:created xsi:type="dcterms:W3CDTF">2011-02-04T14:11:13Z</dcterms:created>
  <dcterms:modified xsi:type="dcterms:W3CDTF">2015-02-27T05:55:51Z</dcterms:modified>
</cp:coreProperties>
</file>