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58" r:id="rId10"/>
    <p:sldId id="266" r:id="rId11"/>
    <p:sldId id="267" r:id="rId12"/>
    <p:sldId id="268" r:id="rId13"/>
    <p:sldId id="270" r:id="rId14"/>
    <p:sldId id="269" r:id="rId15"/>
    <p:sldId id="271" r:id="rId16"/>
    <p:sldId id="25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9EE4A-5AEF-4D0E-A54E-FCC870FF2C58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ACE4D0-20D9-43E6-B795-83A1346BEB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CE4D0-20D9-43E6-B795-83A1346BEBD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15.png"/><Relationship Id="rId3" Type="http://schemas.openxmlformats.org/officeDocument/2006/relationships/audio" Target="../media/audio3.wav"/><Relationship Id="rId7" Type="http://schemas.openxmlformats.org/officeDocument/2006/relationships/image" Target="../media/image17.png"/><Relationship Id="rId12" Type="http://schemas.openxmlformats.org/officeDocument/2006/relationships/image" Target="../media/image14.png"/><Relationship Id="rId17" Type="http://schemas.openxmlformats.org/officeDocument/2006/relationships/image" Target="../media/image22.jpeg"/><Relationship Id="rId2" Type="http://schemas.openxmlformats.org/officeDocument/2006/relationships/audio" Target="../media/audio1.wav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image" Target="../media/image12.png"/><Relationship Id="rId10" Type="http://schemas.openxmlformats.org/officeDocument/2006/relationships/image" Target="../media/image10.jpeg"/><Relationship Id="rId4" Type="http://schemas.openxmlformats.org/officeDocument/2006/relationships/audio" Target="../media/audio2.wav"/><Relationship Id="rId9" Type="http://schemas.openxmlformats.org/officeDocument/2006/relationships/image" Target="../media/image20.png"/><Relationship Id="rId1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14.png"/><Relationship Id="rId3" Type="http://schemas.openxmlformats.org/officeDocument/2006/relationships/audio" Target="../media/audio3.wav"/><Relationship Id="rId7" Type="http://schemas.openxmlformats.org/officeDocument/2006/relationships/image" Target="../media/image17.png"/><Relationship Id="rId12" Type="http://schemas.openxmlformats.org/officeDocument/2006/relationships/image" Target="../media/image13.png"/><Relationship Id="rId17" Type="http://schemas.openxmlformats.org/officeDocument/2006/relationships/image" Target="../media/image15.png"/><Relationship Id="rId2" Type="http://schemas.openxmlformats.org/officeDocument/2006/relationships/audio" Target="../media/audio2.wav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0.jpeg"/><Relationship Id="rId5" Type="http://schemas.openxmlformats.org/officeDocument/2006/relationships/image" Target="../media/image9.png"/><Relationship Id="rId15" Type="http://schemas.openxmlformats.org/officeDocument/2006/relationships/image" Target="../media/image23.jpeg"/><Relationship Id="rId10" Type="http://schemas.openxmlformats.org/officeDocument/2006/relationships/image" Target="../media/image19.png"/><Relationship Id="rId4" Type="http://schemas.openxmlformats.org/officeDocument/2006/relationships/audio" Target="../media/audio1.wav"/><Relationship Id="rId9" Type="http://schemas.openxmlformats.org/officeDocument/2006/relationships/image" Target="../media/image12.png"/><Relationship Id="rId1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5.png"/><Relationship Id="rId3" Type="http://schemas.openxmlformats.org/officeDocument/2006/relationships/audio" Target="../media/audio2.wav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8.png"/><Relationship Id="rId2" Type="http://schemas.openxmlformats.org/officeDocument/2006/relationships/audio" Target="../media/audio1.wav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13.png"/><Relationship Id="rId5" Type="http://schemas.openxmlformats.org/officeDocument/2006/relationships/image" Target="../media/image11.png"/><Relationship Id="rId15" Type="http://schemas.openxmlformats.org/officeDocument/2006/relationships/image" Target="../media/image24.jpeg"/><Relationship Id="rId10" Type="http://schemas.openxmlformats.org/officeDocument/2006/relationships/image" Target="../media/image10.jpeg"/><Relationship Id="rId4" Type="http://schemas.openxmlformats.org/officeDocument/2006/relationships/audio" Target="../media/audio3.wav"/><Relationship Id="rId9" Type="http://schemas.openxmlformats.org/officeDocument/2006/relationships/image" Target="../media/image19.png"/><Relationship Id="rId1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20.png"/><Relationship Id="rId3" Type="http://schemas.openxmlformats.org/officeDocument/2006/relationships/audio" Target="../media/audio2.wav"/><Relationship Id="rId7" Type="http://schemas.openxmlformats.org/officeDocument/2006/relationships/image" Target="../media/image25.jpeg"/><Relationship Id="rId12" Type="http://schemas.openxmlformats.org/officeDocument/2006/relationships/image" Target="../media/image13.png"/><Relationship Id="rId17" Type="http://schemas.openxmlformats.org/officeDocument/2006/relationships/image" Target="../media/image16.png"/><Relationship Id="rId2" Type="http://schemas.openxmlformats.org/officeDocument/2006/relationships/audio" Target="../media/audio3.wav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5" Type="http://schemas.openxmlformats.org/officeDocument/2006/relationships/image" Target="../media/image15.png"/><Relationship Id="rId10" Type="http://schemas.openxmlformats.org/officeDocument/2006/relationships/image" Target="../media/image17.png"/><Relationship Id="rId4" Type="http://schemas.openxmlformats.org/officeDocument/2006/relationships/audio" Target="../media/audio1.wav"/><Relationship Id="rId9" Type="http://schemas.openxmlformats.org/officeDocument/2006/relationships/image" Target="../media/image18.png"/><Relationship Id="rId1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audio" Target="../media/audio2.wav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jpeg"/><Relationship Id="rId2" Type="http://schemas.openxmlformats.org/officeDocument/2006/relationships/audio" Target="../media/audio1.wav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audio" Target="../media/audio3.wav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1052736"/>
            <a:ext cx="612068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Презентация к уроку русского языка в 4 классе по теме</a:t>
            </a:r>
            <a:r>
              <a:rPr lang="ru-RU" sz="4000" dirty="0" smtClean="0">
                <a:solidFill>
                  <a:srgbClr val="00B050"/>
                </a:solidFill>
                <a:ea typeface="+mj-ea"/>
                <a:cs typeface="+mj-cs"/>
              </a:rPr>
              <a:t>: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800" i="1" dirty="0" smtClean="0">
                <a:solidFill>
                  <a:srgbClr val="00B050"/>
                </a:solidFill>
                <a:ea typeface="+mj-ea"/>
                <a:cs typeface="+mj-cs"/>
              </a:rPr>
              <a:t>«Повторение </a:t>
            </a:r>
            <a:r>
              <a:rPr lang="ru-RU" sz="3800" i="1" dirty="0" smtClean="0">
                <a:solidFill>
                  <a:srgbClr val="00B050"/>
                </a:solidFill>
                <a:ea typeface="+mj-ea"/>
                <a:cs typeface="+mj-cs"/>
              </a:rPr>
              <a:t>знаний об имени прилагательном»</a:t>
            </a:r>
            <a:endParaRPr kumimoji="0" lang="ru-RU" sz="380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123728" y="4509120"/>
            <a:ext cx="6768752" cy="172878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u="sng" dirty="0" smtClean="0">
                <a:solidFill>
                  <a:srgbClr val="7030A0"/>
                </a:solidFill>
              </a:rPr>
              <a:t>Выполнила: </a:t>
            </a:r>
            <a:r>
              <a:rPr lang="ru-RU" sz="2200" dirty="0" smtClean="0">
                <a:solidFill>
                  <a:srgbClr val="7030A0"/>
                </a:solidFill>
              </a:rPr>
              <a:t>Подольская Светлана Анатольевна,</a:t>
            </a:r>
          </a:p>
          <a:p>
            <a:pPr>
              <a:buNone/>
            </a:pPr>
            <a:r>
              <a:rPr lang="ru-RU" sz="2200" dirty="0" smtClean="0">
                <a:solidFill>
                  <a:srgbClr val="7030A0"/>
                </a:solidFill>
              </a:rPr>
              <a:t>                      учитель начальных классов </a:t>
            </a:r>
          </a:p>
          <a:p>
            <a:pPr>
              <a:buNone/>
            </a:pPr>
            <a:r>
              <a:rPr lang="ru-RU" sz="2200" dirty="0" smtClean="0">
                <a:solidFill>
                  <a:srgbClr val="7030A0"/>
                </a:solidFill>
              </a:rPr>
              <a:t>                      МКОУ СОШ №5 городского округа               </a:t>
            </a:r>
          </a:p>
          <a:p>
            <a:pPr>
              <a:buNone/>
            </a:pPr>
            <a:r>
              <a:rPr lang="ru-RU" sz="2200" dirty="0" smtClean="0">
                <a:solidFill>
                  <a:srgbClr val="7030A0"/>
                </a:solidFill>
              </a:rPr>
              <a:t>                      город Фролово Волгоградской области 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C:\Documents and Settings\Владелец\Мои документы\Мои рисунки\доск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692696"/>
            <a:ext cx="8496944" cy="361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5"/>
            <a:ext cx="7772400" cy="864096"/>
          </a:xfrm>
        </p:spPr>
        <p:txBody>
          <a:bodyPr>
            <a:normAutofit fontScale="90000"/>
          </a:bodyPr>
          <a:lstStyle/>
          <a:p>
            <a:r>
              <a:rPr lang="ru-RU" sz="3100" b="1" i="1" u="sng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Вставь пропущенные буквы</a:t>
            </a:r>
            <a:r>
              <a:rPr lang="ru-RU" b="1" i="1" u="sng" dirty="0" smtClean="0">
                <a:solidFill>
                  <a:srgbClr val="FF0000"/>
                </a:solidFill>
              </a:rPr>
              <a:t/>
            </a:r>
            <a:br>
              <a:rPr lang="ru-RU" b="1" i="1" u="sng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5" name="Picture 3" descr="C:\Documents and Settings\Владелец\Рабочий стол\Божья коровка алфавит\А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4509120"/>
            <a:ext cx="550862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C:\Documents and Settings\Владелец\Рабочий стол\Божья коровка алфавит\Й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5517232"/>
            <a:ext cx="684213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C:\Documents and Settings\Владелец\Рабочий стол\Божья коровка алфавит\Е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11760" y="4509120"/>
            <a:ext cx="5127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2" descr="C:\Documents and Settings\Владелец\Рабочий стол\Божья коровка алфавит\У.png"/>
          <p:cNvPicPr>
            <a:picLocks noChangeAspect="1" noChangeArrowheads="1"/>
          </p:cNvPicPr>
          <p:nvPr/>
        </p:nvPicPr>
        <p:blipFill>
          <a:blip r:embed="rId9" cstate="print"/>
          <a:srcRect b="-2310"/>
          <a:stretch>
            <a:fillRect/>
          </a:stretch>
        </p:blipFill>
        <p:spPr bwMode="auto">
          <a:xfrm>
            <a:off x="2987824" y="5445224"/>
            <a:ext cx="51752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Сегодня мы предлагаем Вашему вниманию информацию для родителей, будущих первоклассников. Очень надеемся, что эта информация окаж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6296" y="4653136"/>
            <a:ext cx="1440160" cy="1444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7884368" y="5877272"/>
            <a:ext cx="720278" cy="504056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pic>
        <p:nvPicPr>
          <p:cNvPr id="14" name="Picture 17" descr="C:\Documents and Settings\Владелец\Рабочий стол\Божья коровка алфавит\О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489012">
            <a:off x="4898226" y="5125790"/>
            <a:ext cx="614362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C:\Documents and Settings\Владелец\Рабочий стол\Божья коровка алфавит\Я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52120" y="4581128"/>
            <a:ext cx="649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32" descr="Ю"/>
          <p:cNvPicPr>
            <a:picLocks noChangeAspect="1" noChangeArrowheads="1"/>
          </p:cNvPicPr>
          <p:nvPr/>
        </p:nvPicPr>
        <p:blipFill>
          <a:blip r:embed="rId13" cstate="print"/>
          <a:srcRect l="-5"/>
          <a:stretch>
            <a:fillRect/>
          </a:stretch>
        </p:blipFill>
        <p:spPr bwMode="auto">
          <a:xfrm>
            <a:off x="5796136" y="5805264"/>
            <a:ext cx="912813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 descr="C:\Documents and Settings\Владелец\Рабочий стол\Божья коровка алфавит\Г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660232" y="4941168"/>
            <a:ext cx="560387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одзаголовок 17"/>
          <p:cNvSpPr>
            <a:spLocks noGrp="1"/>
          </p:cNvSpPr>
          <p:nvPr>
            <p:ph type="subTitle" idx="1"/>
          </p:nvPr>
        </p:nvSpPr>
        <p:spPr>
          <a:xfrm>
            <a:off x="1331640" y="1124744"/>
            <a:ext cx="6400800" cy="1752600"/>
          </a:xfrm>
        </p:spPr>
        <p:txBody>
          <a:bodyPr>
            <a:noAutofit/>
          </a:bodyPr>
          <a:lstStyle/>
          <a:p>
            <a:r>
              <a:rPr lang="ru-RU" sz="6500" dirty="0" smtClean="0">
                <a:solidFill>
                  <a:schemeClr val="bg1"/>
                </a:solidFill>
              </a:rPr>
              <a:t>    </a:t>
            </a:r>
            <a:r>
              <a:rPr lang="ru-RU" sz="6500" dirty="0" err="1" smtClean="0">
                <a:solidFill>
                  <a:schemeClr val="bg1"/>
                </a:solidFill>
              </a:rPr>
              <a:t>Поздн</a:t>
            </a:r>
            <a:r>
              <a:rPr lang="ru-RU" sz="6500" dirty="0" smtClean="0">
                <a:solidFill>
                  <a:schemeClr val="bg1"/>
                </a:solidFill>
              </a:rPr>
              <a:t> . .</a:t>
            </a:r>
          </a:p>
          <a:p>
            <a:r>
              <a:rPr lang="ru-RU" sz="6500" dirty="0" smtClean="0">
                <a:solidFill>
                  <a:schemeClr val="bg1"/>
                </a:solidFill>
              </a:rPr>
              <a:t>              вечером</a:t>
            </a:r>
            <a:endParaRPr lang="ru-RU" sz="6500" dirty="0">
              <a:solidFill>
                <a:schemeClr val="bg1"/>
              </a:solidFill>
            </a:endParaRPr>
          </a:p>
        </p:txBody>
      </p:sp>
      <p:pic>
        <p:nvPicPr>
          <p:cNvPr id="10" name="Picture 11" descr="C:\Documents and Settings\Владелец\Рабочий стол\Божья коровка алфавит\И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51920" y="4581128"/>
            <a:ext cx="658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C:\Documents and Settings\Владелец\Рабочий стол\Божья коровка алфавит\М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923928" y="5805264"/>
            <a:ext cx="7270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Михаил Родионов УОЛ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5576" y="2060848"/>
            <a:ext cx="2397808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27 -0.03611 L 0.21614 -0.445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-20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8 -4.07407E-6 L 0.27466 -0.6280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-31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30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4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5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5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69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1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8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95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7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108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Владелец\Мои документы\Мои рисунки\доск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692696"/>
            <a:ext cx="8568952" cy="361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u="sng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Вставь пропущенные буквы</a:t>
            </a:r>
            <a:r>
              <a:rPr lang="ru-RU" b="1" i="1" u="sng" dirty="0" smtClean="0">
                <a:solidFill>
                  <a:srgbClr val="FF0000"/>
                </a:solidFill>
              </a:rPr>
              <a:t/>
            </a:r>
            <a:br>
              <a:rPr lang="ru-RU" b="1" i="1" u="sng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5" name="Picture 3" descr="C:\Documents and Settings\Владелец\Рабочий стол\Божья коровка алфавит\А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4437112"/>
            <a:ext cx="550862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C:\Documents and Settings\Владелец\Рабочий стол\Божья коровка алфавит\Й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5517232"/>
            <a:ext cx="684213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:\Documents and Settings\Владелец\Рабочий стол\Божья коровка алфавит\Е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23728" y="4581128"/>
            <a:ext cx="5127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C:\Documents and Settings\Владелец\Рабочий стол\Божья коровка алфавит\И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95936" y="4653136"/>
            <a:ext cx="658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C:\Documents and Settings\Владелец\Рабочий стол\Божья коровка алфавит\М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35896" y="5805264"/>
            <a:ext cx="7270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Сегодня мы предлагаем Вашему вниманию информацию для родителей, будущих первоклассников. Очень надеемся, что эта информация окаж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08304" y="4725144"/>
            <a:ext cx="1440160" cy="1444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812360" y="5877272"/>
            <a:ext cx="864294" cy="576064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pic>
        <p:nvPicPr>
          <p:cNvPr id="13" name="Picture 17" descr="C:\Documents and Settings\Владелец\Рабочий стол\Божья коровка алфавит\О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489012">
            <a:off x="5474291" y="4549727"/>
            <a:ext cx="614362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Documents and Settings\Владелец\Рабочий стол\Божья коровка алфавит\Я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60232" y="4653136"/>
            <a:ext cx="649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 descr="C:\Documents and Settings\Владелец\Рабочий стол\Божья коровка алфавит\Г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228184" y="5805264"/>
            <a:ext cx="560387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771800" y="1484784"/>
            <a:ext cx="529208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6500" b="1" dirty="0" smtClean="0">
                <a:solidFill>
                  <a:schemeClr val="bg1"/>
                </a:solidFill>
              </a:rPr>
              <a:t>В </a:t>
            </a:r>
            <a:r>
              <a:rPr lang="ru-RU" sz="6500" b="1" dirty="0" err="1" smtClean="0">
                <a:solidFill>
                  <a:schemeClr val="bg1"/>
                </a:solidFill>
              </a:rPr>
              <a:t>лесн</a:t>
            </a:r>
            <a:r>
              <a:rPr lang="ru-RU" sz="6500" b="1" dirty="0" smtClean="0">
                <a:solidFill>
                  <a:schemeClr val="bg1"/>
                </a:solidFill>
              </a:rPr>
              <a:t> . .</a:t>
            </a:r>
          </a:p>
          <a:p>
            <a:r>
              <a:rPr lang="ru-RU" sz="6500" b="1" dirty="0" smtClean="0">
                <a:solidFill>
                  <a:schemeClr val="bg1"/>
                </a:solidFill>
              </a:rPr>
              <a:t>           чащу</a:t>
            </a:r>
          </a:p>
          <a:p>
            <a:r>
              <a:rPr lang="ru-RU" sz="6500" b="1" dirty="0" smtClean="0">
                <a:solidFill>
                  <a:schemeClr val="bg1"/>
                </a:solidFill>
              </a:rPr>
              <a:t>          </a:t>
            </a:r>
            <a:endParaRPr lang="ru-RU" sz="6500" b="1" dirty="0"/>
          </a:p>
        </p:txBody>
      </p:sp>
      <p:pic>
        <p:nvPicPr>
          <p:cNvPr id="27650" name="Picture 2" descr="Лесная чаща обои, фото, картинки."/>
          <p:cNvPicPr>
            <a:picLocks noGrp="1" noChangeAspect="1" noChangeArrowheads="1"/>
          </p:cNvPicPr>
          <p:nvPr>
            <p:ph idx="1"/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83568" y="2420888"/>
            <a:ext cx="2448272" cy="1530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2" descr="C:\Documents and Settings\Владелец\Рабочий стол\Божья коровка алфавит\У.png"/>
          <p:cNvPicPr>
            <a:picLocks noChangeAspect="1" noChangeArrowheads="1"/>
          </p:cNvPicPr>
          <p:nvPr/>
        </p:nvPicPr>
        <p:blipFill>
          <a:blip r:embed="rId16" cstate="print"/>
          <a:srcRect b="-2310"/>
          <a:stretch>
            <a:fillRect/>
          </a:stretch>
        </p:blipFill>
        <p:spPr bwMode="auto">
          <a:xfrm>
            <a:off x="2915816" y="5229200"/>
            <a:ext cx="51752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32" descr="Ю"/>
          <p:cNvPicPr>
            <a:picLocks noChangeAspect="1" noChangeArrowheads="1"/>
          </p:cNvPicPr>
          <p:nvPr/>
        </p:nvPicPr>
        <p:blipFill>
          <a:blip r:embed="rId17" cstate="print"/>
          <a:srcRect l="-5"/>
          <a:stretch>
            <a:fillRect/>
          </a:stretch>
        </p:blipFill>
        <p:spPr bwMode="auto">
          <a:xfrm>
            <a:off x="4932040" y="5445224"/>
            <a:ext cx="912813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3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4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4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5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7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8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6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97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98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276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9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110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11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0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59259E-6 L 0.31025 -0.4963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" y="-24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11111E-6 L 0.13125 -0.52153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" y="-26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u="sng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Вставь пропущенные буквы</a:t>
            </a:r>
            <a:r>
              <a:rPr lang="ru-RU" b="1" i="1" u="sng" dirty="0" smtClean="0">
                <a:solidFill>
                  <a:srgbClr val="FF0000"/>
                </a:solidFill>
              </a:rPr>
              <a:t/>
            </a:r>
            <a:br>
              <a:rPr lang="ru-RU" b="1" i="1" u="sng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5" name="Picture 3" descr="C:\Documents and Settings\Владелец\Рабочий стол\Божья коровка алфавит\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509120"/>
            <a:ext cx="550862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C:\Documents and Settings\Владелец\Рабочий стол\Божья коровка алфавит\Й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5229200"/>
            <a:ext cx="684213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Владелец\Мои документы\Мои рисунки\доска.pn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692696"/>
            <a:ext cx="8568952" cy="361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2" descr="C:\Documents and Settings\Владелец\Рабочий стол\Божья коровка алфавит\У.png"/>
          <p:cNvPicPr>
            <a:picLocks noChangeAspect="1" noChangeArrowheads="1"/>
          </p:cNvPicPr>
          <p:nvPr/>
        </p:nvPicPr>
        <p:blipFill>
          <a:blip r:embed="rId8" cstate="print"/>
          <a:srcRect b="-2310"/>
          <a:stretch>
            <a:fillRect/>
          </a:stretch>
        </p:blipFill>
        <p:spPr bwMode="auto">
          <a:xfrm>
            <a:off x="3131840" y="5373216"/>
            <a:ext cx="51752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C:\Documents and Settings\Владелец\Рабочий стол\Божья коровка алфавит\М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95936" y="5949280"/>
            <a:ext cx="7270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Сегодня мы предлагаем Вашему вниманию информацию для родителей, будущих первоклассников. Очень надеемся, что эта информация окаж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6296" y="4725144"/>
            <a:ext cx="1440160" cy="1444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812360" y="5805264"/>
            <a:ext cx="864294" cy="504056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pic>
        <p:nvPicPr>
          <p:cNvPr id="15" name="Picture 17" descr="C:\Documents and Settings\Владелец\Рабочий стол\Божья коровка алфавит\О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489012">
            <a:off x="5762322" y="4477719"/>
            <a:ext cx="614362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C:\Documents and Settings\Владелец\Рабочий стол\Божья коровка алфавит\Я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860032" y="5229200"/>
            <a:ext cx="649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32" descr="Ю"/>
          <p:cNvPicPr>
            <a:picLocks noChangeAspect="1" noChangeArrowheads="1"/>
          </p:cNvPicPr>
          <p:nvPr/>
        </p:nvPicPr>
        <p:blipFill>
          <a:blip r:embed="rId13" cstate="print"/>
          <a:srcRect l="-5"/>
          <a:stretch>
            <a:fillRect/>
          </a:stretch>
        </p:blipFill>
        <p:spPr bwMode="auto">
          <a:xfrm>
            <a:off x="6300192" y="5157192"/>
            <a:ext cx="912813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6" descr="C:\Documents and Settings\Владелец\Рабочий стол\Божья коровка алфавит\Г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940152" y="5877272"/>
            <a:ext cx="560387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3707904" y="1052736"/>
            <a:ext cx="457200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6500" dirty="0" err="1" smtClean="0">
                <a:solidFill>
                  <a:schemeClr val="bg1"/>
                </a:solidFill>
              </a:rPr>
              <a:t>Лёгк</a:t>
            </a:r>
            <a:r>
              <a:rPr lang="ru-RU" sz="6500" dirty="0" smtClean="0">
                <a:solidFill>
                  <a:schemeClr val="bg1"/>
                </a:solidFill>
              </a:rPr>
              <a:t> . .</a:t>
            </a:r>
          </a:p>
          <a:p>
            <a:r>
              <a:rPr lang="ru-RU" sz="6500" dirty="0" smtClean="0">
                <a:solidFill>
                  <a:schemeClr val="bg1"/>
                </a:solidFill>
              </a:rPr>
              <a:t>        облака</a:t>
            </a:r>
          </a:p>
          <a:p>
            <a:r>
              <a:rPr lang="ru-RU" sz="6500" dirty="0" smtClean="0">
                <a:solidFill>
                  <a:schemeClr val="bg1"/>
                </a:solidFill>
              </a:rPr>
              <a:t>              </a:t>
            </a:r>
            <a:endParaRPr lang="ru-RU" sz="6500" dirty="0"/>
          </a:p>
        </p:txBody>
      </p:sp>
      <p:pic>
        <p:nvPicPr>
          <p:cNvPr id="26626" name="Picture 2" descr="WallpapersMania #56 &quot; MegaLife - бесплатно скачать игры, софт, музыку, обои и все для кибер простора.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83568" y="2132856"/>
            <a:ext cx="3201502" cy="1800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1" descr="C:\Documents and Settings\Владелец\Рабочий стол\Божья коровка алфавит\И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923928" y="4581128"/>
            <a:ext cx="658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:\Documents and Settings\Владелец\Рабочий стол\Божья коровка алфавит\Е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483768" y="4581128"/>
            <a:ext cx="5127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33333E-6 L 0.19237 -0.456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" y="-22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4 -0.01065 L 0.42431 -0.4601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" y="-22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3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4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5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5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6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1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8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95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7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108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779096" cy="504056"/>
          </a:xfrm>
        </p:spPr>
        <p:txBody>
          <a:bodyPr>
            <a:normAutofit fontScale="90000"/>
          </a:bodyPr>
          <a:lstStyle/>
          <a:p>
            <a:r>
              <a:rPr lang="ru-RU" sz="3100" b="1" i="1" u="sng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Вставь пропущенные буквы</a:t>
            </a:r>
            <a:r>
              <a:rPr lang="ru-RU" b="1" i="1" u="sng" dirty="0" smtClean="0">
                <a:solidFill>
                  <a:srgbClr val="FF0000"/>
                </a:solidFill>
              </a:rPr>
              <a:t/>
            </a:r>
            <a:br>
              <a:rPr lang="ru-RU" b="1" i="1" u="sng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Picture 2" descr="C:\Documents and Settings\Владелец\Мои документы\Мои рисунки\доска.pn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620688"/>
            <a:ext cx="8625136" cy="361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Сегодня мы предлагаем Вашему вниманию информацию для родителей, будущих первоклассников. Очень надеемся, что эта информация окаж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4" y="4725144"/>
            <a:ext cx="1440160" cy="1444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956376" y="5949280"/>
            <a:ext cx="792286" cy="504056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1268760"/>
            <a:ext cx="4572000" cy="20928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6500" dirty="0" smtClean="0">
                <a:solidFill>
                  <a:schemeClr val="bg1"/>
                </a:solidFill>
              </a:rPr>
              <a:t>У </a:t>
            </a:r>
            <a:r>
              <a:rPr lang="ru-RU" sz="6500" dirty="0" err="1" smtClean="0">
                <a:solidFill>
                  <a:schemeClr val="bg1"/>
                </a:solidFill>
              </a:rPr>
              <a:t>син</a:t>
            </a:r>
            <a:r>
              <a:rPr lang="ru-RU" sz="6500" dirty="0" smtClean="0">
                <a:solidFill>
                  <a:schemeClr val="bg1"/>
                </a:solidFill>
              </a:rPr>
              <a:t>…</a:t>
            </a:r>
          </a:p>
          <a:p>
            <a:r>
              <a:rPr lang="ru-RU" sz="6500" dirty="0" smtClean="0">
                <a:solidFill>
                  <a:schemeClr val="bg1"/>
                </a:solidFill>
              </a:rPr>
              <a:t>            моря</a:t>
            </a:r>
          </a:p>
        </p:txBody>
      </p:sp>
      <p:sp>
        <p:nvSpPr>
          <p:cNvPr id="1026" name="AutoShape 2" descr="Бескрайнее синее море wallpapers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Бескрайнее синее море wallpaper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2204864"/>
            <a:ext cx="2649894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" descr="C:\Documents and Settings\Владелец\Рабочий стол\Божья коровка алфавит\А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7584" y="4509120"/>
            <a:ext cx="550862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C:\Documents and Settings\Владелец\Рабочий стол\Божья коровка алфавит\Е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83768" y="4581128"/>
            <a:ext cx="5127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:\Documents and Settings\Владелец\Рабочий стол\Божья коровка алфавит\Й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47664" y="5229200"/>
            <a:ext cx="684213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1" descr="C:\Documents and Settings\Владелец\Рабочий стол\Божья коровка алфавит\И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23928" y="4581128"/>
            <a:ext cx="658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7" descr="C:\Documents and Settings\Владелец\Рабочий стол\Божья коровка алфавит\О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489012">
            <a:off x="5762322" y="4477719"/>
            <a:ext cx="614362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2" descr="C:\Documents and Settings\Владелец\Рабочий стол\Божья коровка алфавит\У.png"/>
          <p:cNvPicPr>
            <a:picLocks noChangeAspect="1" noChangeArrowheads="1"/>
          </p:cNvPicPr>
          <p:nvPr/>
        </p:nvPicPr>
        <p:blipFill>
          <a:blip r:embed="rId13" cstate="print"/>
          <a:srcRect b="-2310"/>
          <a:stretch>
            <a:fillRect/>
          </a:stretch>
        </p:blipFill>
        <p:spPr bwMode="auto">
          <a:xfrm>
            <a:off x="3131840" y="5373216"/>
            <a:ext cx="51752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C:\Documents and Settings\Владелец\Рабочий стол\Божья коровка алфавит\Я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60032" y="5229200"/>
            <a:ext cx="649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32" descr="Ю"/>
          <p:cNvPicPr>
            <a:picLocks noChangeAspect="1" noChangeArrowheads="1"/>
          </p:cNvPicPr>
          <p:nvPr/>
        </p:nvPicPr>
        <p:blipFill>
          <a:blip r:embed="rId15" cstate="print"/>
          <a:srcRect l="-5"/>
          <a:stretch>
            <a:fillRect/>
          </a:stretch>
        </p:blipFill>
        <p:spPr bwMode="auto">
          <a:xfrm>
            <a:off x="6300192" y="5157192"/>
            <a:ext cx="912813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5" descr="C:\Documents and Settings\Владелец\Рабочий стол\Божья коровка алфавит\М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995936" y="5949280"/>
            <a:ext cx="7270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" descr="C:\Documents and Settings\Владелец\Рабочий стол\Божья коровка алфавит\Г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940152" y="5877272"/>
            <a:ext cx="560387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6 L 0.36563 -0.4305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-21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3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5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6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7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78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85 -0.01944 L 0.03246 -0.61805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29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36 -0.02731 L 0.1118 -0.41597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-19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 descr="МБДОУ &quot;Детский сад 2 компенсирующего вида&quot; Документы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3707904" y="1124744"/>
            <a:ext cx="5112296" cy="208860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8000" b="1" i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4" descr="Рекомендации Если ты испытываешь затруднения - обратись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3750266" cy="3687762"/>
          </a:xfrm>
          <a:prstGeom prst="rect">
            <a:avLst/>
          </a:prstGeom>
          <a:noFill/>
        </p:spPr>
      </p:pic>
      <p:pic>
        <p:nvPicPr>
          <p:cNvPr id="3074" name="Picture 2" descr="Школьные портфели, ранцы, рюкзаки в векторе &quot; Шаблоны photoshop и Рамки для фото, клипарты векторные и растровы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293096"/>
            <a:ext cx="2272097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7030A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Твои впечатления</a:t>
            </a:r>
            <a:endParaRPr lang="ru-RU" b="1" i="1" u="sng" dirty="0">
              <a:solidFill>
                <a:srgbClr val="7030A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6200" b="1" i="1" dirty="0" smtClean="0">
                <a:solidFill>
                  <a:srgbClr val="0070C0"/>
                </a:solidFill>
              </a:rPr>
              <a:t>Своей работой на уроке я…</a:t>
            </a:r>
            <a:endParaRPr lang="ru-RU" sz="62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6200" dirty="0" smtClean="0"/>
              <a:t>А) доволен </a:t>
            </a:r>
          </a:p>
          <a:p>
            <a:pPr>
              <a:buNone/>
            </a:pPr>
            <a:r>
              <a:rPr lang="ru-RU" sz="6200" dirty="0" smtClean="0"/>
              <a:t>Б) не доволен</a:t>
            </a:r>
          </a:p>
          <a:p>
            <a:pPr>
              <a:buNone/>
            </a:pPr>
            <a:endParaRPr lang="ru-RU" sz="5000" dirty="0" smtClean="0"/>
          </a:p>
          <a:p>
            <a:pPr>
              <a:buNone/>
            </a:pPr>
            <a:r>
              <a:rPr lang="ru-RU" sz="5000" dirty="0" smtClean="0"/>
              <a:t>                                                                             </a:t>
            </a:r>
            <a:r>
              <a:rPr lang="ru-RU" sz="6200" b="1" i="1" dirty="0" smtClean="0">
                <a:solidFill>
                  <a:srgbClr val="0070C0"/>
                </a:solidFill>
              </a:rPr>
              <a:t>Урок для меня показался…</a:t>
            </a:r>
            <a:endParaRPr lang="ru-RU" sz="62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6200" dirty="0" smtClean="0"/>
              <a:t>                                                              А) интересным</a:t>
            </a:r>
          </a:p>
          <a:p>
            <a:pPr>
              <a:buNone/>
            </a:pPr>
            <a:r>
              <a:rPr lang="ru-RU" sz="6200" dirty="0" smtClean="0"/>
              <a:t>                                                              Б) скучным</a:t>
            </a:r>
          </a:p>
          <a:p>
            <a:pPr>
              <a:buNone/>
            </a:pPr>
            <a:endParaRPr lang="ru-RU" sz="5000" dirty="0" smtClean="0"/>
          </a:p>
          <a:p>
            <a:pPr>
              <a:buNone/>
            </a:pPr>
            <a:r>
              <a:rPr lang="ru-RU" sz="6200" b="1" i="1" dirty="0" smtClean="0">
                <a:solidFill>
                  <a:srgbClr val="0070C0"/>
                </a:solidFill>
              </a:rPr>
              <a:t>На уроке мне было всё …</a:t>
            </a:r>
            <a:endParaRPr lang="ru-RU" sz="62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6200" dirty="0" smtClean="0"/>
              <a:t>А) понятно</a:t>
            </a:r>
          </a:p>
          <a:p>
            <a:pPr>
              <a:buNone/>
            </a:pPr>
            <a:r>
              <a:rPr lang="ru-RU" sz="6200" dirty="0" smtClean="0"/>
              <a:t>Б) не понятно</a:t>
            </a:r>
          </a:p>
          <a:p>
            <a:pPr>
              <a:buNone/>
            </a:pPr>
            <a:endParaRPr lang="ru-RU" sz="5000" dirty="0" smtClean="0"/>
          </a:p>
          <a:p>
            <a:pPr>
              <a:buNone/>
            </a:pPr>
            <a:r>
              <a:rPr lang="ru-RU" sz="6200" b="1" dirty="0" smtClean="0"/>
              <a:t>                                                            </a:t>
            </a:r>
            <a:r>
              <a:rPr lang="ru-RU" sz="6200" b="1" i="1" dirty="0" smtClean="0">
                <a:solidFill>
                  <a:srgbClr val="0070C0"/>
                </a:solidFill>
              </a:rPr>
              <a:t>Мое настроение стало …</a:t>
            </a:r>
            <a:endParaRPr lang="ru-RU" sz="62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6200" dirty="0" smtClean="0"/>
              <a:t>                                                               А) лучше</a:t>
            </a:r>
          </a:p>
          <a:p>
            <a:pPr>
              <a:buNone/>
            </a:pPr>
            <a:r>
              <a:rPr lang="ru-RU" sz="6200" dirty="0" smtClean="0"/>
              <a:t>                                                               Б) хуже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22" name="Picture 2" descr="Картина/Плакат создание точки смайликов - illustration * PIXERS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725144"/>
            <a:ext cx="2534682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грустные смайлики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764704"/>
            <a:ext cx="2016224" cy="1680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1124744"/>
            <a:ext cx="8136904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Arial" pitchFamily="34" charset="0"/>
              </a:rPr>
              <a:t>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сточник шаблона: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Ранько Елена Алексеевна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г. Иваново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Сайт:</a:t>
            </a:r>
            <a:r>
              <a:rPr kumimoji="0" lang="ru-RU" sz="20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000" i="1" dirty="0" smtClean="0">
                <a:latin typeface="Times New Roman" pitchFamily="18" charset="0"/>
                <a:cs typeface="Arial" pitchFamily="34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latin typeface="Times New Roman" pitchFamily="18" charset="0"/>
                <a:cs typeface="Arial" pitchFamily="34" charset="0"/>
              </a:rPr>
              <a:t>Источник тренажёра : презентация учителя </a:t>
            </a:r>
            <a:r>
              <a:rPr lang="ru-RU" sz="2000" i="1" dirty="0" err="1" smtClean="0">
                <a:latin typeface="Times New Roman" pitchFamily="18" charset="0"/>
                <a:cs typeface="Arial" pitchFamily="34" charset="0"/>
              </a:rPr>
              <a:t>Валуйских</a:t>
            </a:r>
            <a:r>
              <a:rPr lang="ru-RU" sz="2000" i="1" dirty="0" smtClean="0">
                <a:latin typeface="Times New Roman" pitchFamily="18" charset="0"/>
                <a:cs typeface="Arial" pitchFamily="34" charset="0"/>
              </a:rPr>
              <a:t> С.Н.   </a:t>
            </a: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419872" y="620688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1.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067944" y="620688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364088" y="620688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012160" y="620688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716016" y="620688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123728" y="1916832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3.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067944" y="1268760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475656" y="1268760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2.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2123728" y="1268760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771800" y="1268760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419872" y="1268760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403648" y="2564904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4.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3995936" y="3861048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2771800" y="1916832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3419872" y="1916832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716016" y="1916832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067944" y="1916832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716016" y="1268760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2699792" y="2564904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699792" y="3212976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5.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2051720" y="3861048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3995936" y="3212976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403648" y="3861048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6.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5940152" y="3212976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644008" y="3212976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5292080" y="3212976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2699792" y="3861048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2051720" y="2564904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3347864" y="3861048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5940152" y="4509120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5292080" y="4509120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644008" y="4509120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3995936" y="4509120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3347864" y="3212976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3347864" y="4509120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2699792" y="4509120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7.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3347864" y="2564904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419872" y="620688"/>
            <a:ext cx="3240360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 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403648" y="1268760"/>
            <a:ext cx="3923928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г  а 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т  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123728" y="1844824"/>
            <a:ext cx="3240360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и </a:t>
            </a: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 г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403648" y="2564904"/>
            <a:ext cx="2592288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  о 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699792" y="3212976"/>
            <a:ext cx="3888432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 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  а  к  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475656" y="3861048"/>
            <a:ext cx="3168352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 е  т  </a:t>
            </a: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о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699792" y="4509120"/>
            <a:ext cx="3960440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г  о 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11560" y="112474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7200" b="1" i="1" dirty="0" smtClean="0">
                <a:solidFill>
                  <a:srgbClr val="7030A0"/>
                </a:solidFill>
              </a:rPr>
              <a:t> </a:t>
            </a:r>
            <a:r>
              <a:rPr lang="ru-RU" sz="5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Серебро</a:t>
            </a:r>
            <a:endParaRPr lang="ru-RU" sz="5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im3-tub-ru.yandex.net/i?id=ccadeb93eda10d7cd13d2a123aa0595a-109-144&amp;n=2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365104"/>
            <a:ext cx="3065741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8" name="Picture 4" descr="http://im3-tub-ru.yandex.net/i?id=60865d1df8e43247cc4a36812a52077b-120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924944"/>
            <a:ext cx="2978730" cy="20217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cxnSp>
        <p:nvCxnSpPr>
          <p:cNvPr id="17" name="Прямая соединительная линия 16"/>
          <p:cNvCxnSpPr/>
          <p:nvPr/>
        </p:nvCxnSpPr>
        <p:spPr>
          <a:xfrm flipH="1">
            <a:off x="3563888" y="1340768"/>
            <a:ext cx="144016" cy="21602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03648" y="2132856"/>
            <a:ext cx="288032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051720" y="2132856"/>
            <a:ext cx="36004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779912" y="1844824"/>
            <a:ext cx="432048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499992" y="1412776"/>
            <a:ext cx="3960440" cy="7703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серебряный</a:t>
            </a:r>
            <a:endParaRPr lang="ru-RU" sz="5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980728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Зима – пора года. Она украсила всё серебром. Волшебница нарядила деревья и кустарники в шапки, а дороги укрыла ковром. </a:t>
            </a:r>
          </a:p>
        </p:txBody>
      </p:sp>
      <p:pic>
        <p:nvPicPr>
          <p:cNvPr id="9" name="Содержимое 8" descr="KAMOZIN Фотографии из альбома Зима Фото 137 ALEXANDER KAMOZI…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356992"/>
            <a:ext cx="3907767" cy="27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«Раскрасьте» текст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Зима -                          пора года. Она украсила всё                             серебром. Волшебница нарядила деревья и кустарники в                      шапки, а дороги укрыла                          ковром.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     волшебная                       блестящим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снежные              серебряным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340768"/>
            <a:ext cx="2376264" cy="360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916832"/>
            <a:ext cx="2376264" cy="360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2636912"/>
            <a:ext cx="2088232" cy="360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3212976"/>
            <a:ext cx="2232248" cy="360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79712" y="1340768"/>
            <a:ext cx="2376264" cy="360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волшебная</a:t>
            </a:r>
            <a:endParaRPr lang="ru-RU" sz="3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1916832"/>
            <a:ext cx="2376264" cy="360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блестящим</a:t>
            </a:r>
            <a:endParaRPr lang="ru-RU" sz="3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72200" y="2636912"/>
            <a:ext cx="2088232" cy="360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снежные</a:t>
            </a:r>
            <a:endParaRPr lang="ru-RU" sz="3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32040" y="3212976"/>
            <a:ext cx="2232248" cy="360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серебряным</a:t>
            </a:r>
            <a:endParaRPr lang="ru-RU" sz="3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</a:rPr>
              <a:t>Алгоритм действий при правописании окончаний имён прилагательных</a:t>
            </a: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</a:rPr>
              <a:t>.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b="1" i="1" dirty="0" smtClean="0">
              <a:latin typeface="Times New Roman" pitchFamily="18" charset="0"/>
            </a:endParaRPr>
          </a:p>
          <a:p>
            <a:pPr>
              <a:buNone/>
            </a:pPr>
            <a:endParaRPr lang="ru-RU" sz="1600" b="1" i="1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                              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196752"/>
            <a:ext cx="5328592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>Найди словосочетание сущ. + прил.</a:t>
            </a:r>
            <a:endParaRPr lang="ru-RU" sz="2400" dirty="0" smtClean="0">
              <a:solidFill>
                <a:srgbClr val="7030A0"/>
              </a:solidFill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2492896"/>
            <a:ext cx="5328592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300" b="1" dirty="0" smtClean="0">
                <a:solidFill>
                  <a:srgbClr val="7030A0"/>
                </a:solidFill>
                <a:latin typeface="Times New Roman" pitchFamily="18" charset="0"/>
              </a:rPr>
              <a:t>Поставь вопрос от существительного к прилагательному</a:t>
            </a:r>
            <a:endParaRPr lang="ru-RU" sz="2300" dirty="0" smtClean="0">
              <a:solidFill>
                <a:srgbClr val="7030A0"/>
              </a:solidFill>
              <a:latin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3861048"/>
            <a:ext cx="5328592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>Выдели окончание в слове-вопросе</a:t>
            </a:r>
            <a:endParaRPr lang="ru-RU" sz="2400" dirty="0" smtClean="0">
              <a:solidFill>
                <a:srgbClr val="7030A0"/>
              </a:solidFill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5157192"/>
            <a:ext cx="5328592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>Напиши соответствующее окончание в прилагательном</a:t>
            </a:r>
            <a:endParaRPr lang="ru-RU" sz="2400" dirty="0" smtClean="0">
              <a:solidFill>
                <a:srgbClr val="7030A0"/>
              </a:solidFill>
              <a:latin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4499992" y="1988840"/>
            <a:ext cx="0" cy="5040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499992" y="3284984"/>
            <a:ext cx="0" cy="5040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499992" y="4653136"/>
            <a:ext cx="0" cy="5040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>
            <a:noAutofit/>
          </a:bodyPr>
          <a:lstStyle/>
          <a:p>
            <a:pPr algn="l"/>
            <a:r>
              <a:rPr lang="ru-RU" sz="5400" b="1" i="1" dirty="0" smtClean="0">
                <a:solidFill>
                  <a:srgbClr val="7030A0"/>
                </a:solidFill>
              </a:rPr>
              <a:t>              </a:t>
            </a:r>
            <a:br>
              <a:rPr lang="ru-RU" sz="5400" b="1" i="1" dirty="0" smtClean="0">
                <a:solidFill>
                  <a:srgbClr val="7030A0"/>
                </a:solidFill>
              </a:rPr>
            </a:br>
            <a:r>
              <a:rPr lang="ru-RU" sz="5400" b="1" i="1" dirty="0" smtClean="0">
                <a:solidFill>
                  <a:srgbClr val="7030A0"/>
                </a:solidFill>
              </a:rPr>
              <a:t/>
            </a:r>
            <a:br>
              <a:rPr lang="ru-RU" sz="5400" b="1" i="1" dirty="0" smtClean="0">
                <a:solidFill>
                  <a:srgbClr val="7030A0"/>
                </a:solidFill>
              </a:rPr>
            </a:br>
            <a:r>
              <a:rPr lang="ru-RU" sz="5400" b="1" i="1" dirty="0" smtClean="0">
                <a:solidFill>
                  <a:srgbClr val="7030A0"/>
                </a:solidFill>
              </a:rPr>
              <a:t/>
            </a:r>
            <a:br>
              <a:rPr lang="ru-RU" sz="5400" b="1" i="1" dirty="0" smtClean="0">
                <a:solidFill>
                  <a:srgbClr val="7030A0"/>
                </a:solidFill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5400" b="1" i="1" u="sng" dirty="0" smtClean="0"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Буквы </a:t>
            </a:r>
            <a:br>
              <a:rPr lang="ru-RU" sz="5400" b="1" i="1" u="sng" dirty="0" smtClean="0"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5400" b="1" i="1" u="sng" dirty="0" smtClean="0"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потерялись </a:t>
            </a:r>
            <a:r>
              <a:rPr lang="ru-RU" sz="5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rgbClr val="7030A0"/>
                </a:solidFill>
              </a:rPr>
              <a:t/>
            </a:r>
            <a:br>
              <a:rPr lang="ru-RU" sz="5400" b="1" i="1" dirty="0" smtClean="0">
                <a:solidFill>
                  <a:srgbClr val="7030A0"/>
                </a:solidFill>
              </a:rPr>
            </a:br>
            <a:r>
              <a:rPr lang="ru-RU" sz="5400" b="1" i="1" dirty="0" smtClean="0">
                <a:solidFill>
                  <a:srgbClr val="7030A0"/>
                </a:solidFill>
              </a:rPr>
              <a:t> 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pic>
        <p:nvPicPr>
          <p:cNvPr id="8" name="Picture 2" descr="C:\Documents and Settings\Владелец\Мои документы\Мои рисунки\1f27a36dcabb[1]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/>
            </a:extLst>
          </a:blip>
          <a:srcRect r="-5664" b="-2347"/>
          <a:stretch>
            <a:fillRect/>
          </a:stretch>
        </p:blipFill>
        <p:spPr bwMode="auto">
          <a:xfrm>
            <a:off x="755576" y="2924944"/>
            <a:ext cx="2506409" cy="2924974"/>
          </a:xfrm>
          <a:prstGeom prst="ellipse">
            <a:avLst/>
          </a:prstGeom>
          <a:noFill/>
        </p:spPr>
      </p:pic>
      <p:pic>
        <p:nvPicPr>
          <p:cNvPr id="9" name="Picture 18" descr="http://s003.radikal.ru/i204/1009/cd/5a708d8ef14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588224" y="2564904"/>
            <a:ext cx="2333000" cy="3167828"/>
          </a:xfrm>
          <a:prstGeom prst="ellipse">
            <a:avLst/>
          </a:prstGeom>
          <a:noFill/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00392" y="5877272"/>
            <a:ext cx="576262" cy="431800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99592" y="1412776"/>
            <a:ext cx="864096" cy="792088"/>
          </a:xfrm>
          <a:prstGeom prst="ellipse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М</a:t>
            </a:r>
            <a:endParaRPr lang="ru-RU" sz="4800" b="1" dirty="0"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059832" y="2924944"/>
            <a:ext cx="792088" cy="792088"/>
          </a:xfrm>
          <a:prstGeom prst="ellipse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Й</a:t>
            </a:r>
            <a:endParaRPr lang="ru-RU" sz="4800" b="1" dirty="0">
              <a:solidFill>
                <a:srgbClr val="00B05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004048" y="260648"/>
            <a:ext cx="864096" cy="792088"/>
          </a:xfrm>
          <a:prstGeom prst="ellipse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Г</a:t>
            </a:r>
            <a:endParaRPr lang="ru-RU" sz="4800" b="1" dirty="0">
              <a:solidFill>
                <a:srgbClr val="00206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652120" y="2636912"/>
            <a:ext cx="792088" cy="792088"/>
          </a:xfrm>
          <a:prstGeom prst="ellipse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Е</a:t>
            </a:r>
            <a:endParaRPr lang="ru-RU" sz="4800" b="1" dirty="0">
              <a:solidFill>
                <a:srgbClr val="C00000"/>
              </a:solid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380312" y="1412776"/>
            <a:ext cx="792088" cy="720080"/>
          </a:xfrm>
          <a:prstGeom prst="ellipse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А</a:t>
            </a:r>
            <a:endParaRPr lang="ru-RU" sz="4800" b="1" dirty="0">
              <a:solidFill>
                <a:srgbClr val="C0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427984" y="4581128"/>
            <a:ext cx="864096" cy="792088"/>
          </a:xfrm>
          <a:prstGeom prst="ellipse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О</a:t>
            </a:r>
            <a:endParaRPr lang="ru-RU" sz="4800" b="1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146" name="Picture 2" descr="Сегодня мы предлагаем Вашему вниманию информацию для родителей, будущих первоклассников. Очень надеемся, что эта информация окаж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4653136"/>
            <a:ext cx="1148928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Инструкция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Сначала прочитай словосочетание, определи падеж и род имени существительного, задай вопрос к имени прилагательному.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 предложенных букв выбирай нужные. Всегда начинай с первой и вставляй буквы по порядку.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ты ошибся, то буква не появится в слове.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ответил верно, то буква будет появляться на   доске.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Переходи к следующему заданию, нажимая на стрелку в правом нижнем углу. </a:t>
            </a:r>
          </a:p>
          <a:p>
            <a:pPr marL="0" indent="0">
              <a:buNone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lang="ru-RU" sz="4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Удачи!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956376" y="5733256"/>
            <a:ext cx="576262" cy="431800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92696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260648"/>
            <a:ext cx="5328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Вставь пропущенные буквы</a:t>
            </a:r>
            <a:endParaRPr lang="ru-RU" sz="2800" b="1" i="1" u="sng" dirty="0">
              <a:solidFill>
                <a:srgbClr val="FF0000"/>
              </a:solidFill>
            </a:endParaRPr>
          </a:p>
        </p:txBody>
      </p:sp>
      <p:pic>
        <p:nvPicPr>
          <p:cNvPr id="7" name="Picture 2" descr="C:\Documents and Settings\Владелец\Мои документы\Мои рисунки\доск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764704"/>
            <a:ext cx="8280920" cy="3654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Сегодня мы предлагаем Вашему вниманию информацию для родителей, будущих первоклассников. Очень надеемся, что эта информация окаж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4" y="4797152"/>
            <a:ext cx="1440160" cy="1444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812360" y="5949280"/>
            <a:ext cx="792088" cy="504056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7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зимн</a:t>
            </a: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снегу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3" descr="C:\Documents and Settings\Владелец\Рабочий стол\Божья коровка алфавит\А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4725144"/>
            <a:ext cx="550862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1" descr="C:\Documents and Settings\Владелец\Рабочий стол\Божья коровка алфавит\И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4941168"/>
            <a:ext cx="658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7" descr="C:\Documents and Settings\Владелец\Рабочий стол\Божья коровка алфавит\О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489012">
            <a:off x="5474292" y="4621734"/>
            <a:ext cx="614362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 descr="C:\Documents and Settings\Владелец\Рабочий стол\Божья коровка алфавит\Я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84168" y="5373216"/>
            <a:ext cx="649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32" descr="Ю"/>
          <p:cNvPicPr>
            <a:picLocks noChangeAspect="1" noChangeArrowheads="1"/>
          </p:cNvPicPr>
          <p:nvPr/>
        </p:nvPicPr>
        <p:blipFill>
          <a:blip r:embed="rId11" cstate="print"/>
          <a:srcRect l="-5"/>
          <a:stretch>
            <a:fillRect/>
          </a:stretch>
        </p:blipFill>
        <p:spPr bwMode="auto">
          <a:xfrm>
            <a:off x="6732240" y="4581128"/>
            <a:ext cx="912813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6" descr="C:\Documents and Settings\Владелец\Рабочий стол\Божья коровка алфавит\Г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04248" y="5877272"/>
            <a:ext cx="560387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2" descr="C:\Documents and Settings\Владелец\Рабочий стол\Божья коровка алфавит\Й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75656" y="5517232"/>
            <a:ext cx="684213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Овал 29"/>
          <p:cNvSpPr/>
          <p:nvPr/>
        </p:nvSpPr>
        <p:spPr>
          <a:xfrm>
            <a:off x="6444208" y="2132856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948264" y="2132856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7452320" y="2132856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8" descr="C:\Documents and Settings\Владелец\Рабочий стол\Божья коровка алфавит\Е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635896" y="4581128"/>
            <a:ext cx="5127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5" descr="C:\Documents and Settings\Владелец\Рабочий стол\Божья коровка алфавит\М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572000" y="5733256"/>
            <a:ext cx="7270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2" descr="C:\Documents and Settings\Владелец\Рабочий стол\Божья коровка алфавит\У.png"/>
          <p:cNvPicPr>
            <a:picLocks noChangeAspect="1" noChangeArrowheads="1"/>
          </p:cNvPicPr>
          <p:nvPr/>
        </p:nvPicPr>
        <p:blipFill>
          <a:blip r:embed="rId16" cstate="print"/>
          <a:srcRect b="-2310"/>
          <a:stretch>
            <a:fillRect/>
          </a:stretch>
        </p:blipFill>
        <p:spPr bwMode="auto">
          <a:xfrm>
            <a:off x="3491880" y="5733256"/>
            <a:ext cx="51752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мото самоделки фото Российский МотоПортал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27584" y="2348880"/>
            <a:ext cx="2208245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L 0.29149 -0.407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20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26 0.02291 L 0.24375 -0.5754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-29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48148E-6 L 0.43629 -0.5699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" y="-28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22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35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4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6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6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3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4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75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ет нет 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6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87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9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100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01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 не та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2148</TotalTime>
  <Words>393</Words>
  <Application>Microsoft Office PowerPoint</Application>
  <PresentationFormat>Экран (4:3)</PresentationFormat>
  <Paragraphs>102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 Серебро</vt:lpstr>
      <vt:lpstr>Слайд 4</vt:lpstr>
      <vt:lpstr>«Раскрасьте» текст</vt:lpstr>
      <vt:lpstr>   Алгоритм действий при правописании окончаний имён прилагательных  .  </vt:lpstr>
      <vt:lpstr>                         Буквы                    потерялись     </vt:lpstr>
      <vt:lpstr>Инструкция</vt:lpstr>
      <vt:lpstr>   По зимн                        снегу</vt:lpstr>
      <vt:lpstr>Вставь пропущенные буквы </vt:lpstr>
      <vt:lpstr>Вставь пропущенные буквы </vt:lpstr>
      <vt:lpstr>Вставь пропущенные буквы </vt:lpstr>
      <vt:lpstr>Вставь пропущенные буквы </vt:lpstr>
      <vt:lpstr>Молодец!</vt:lpstr>
      <vt:lpstr>Твои впечатления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Светлана</cp:lastModifiedBy>
  <cp:revision>113</cp:revision>
  <dcterms:created xsi:type="dcterms:W3CDTF">2013-08-20T22:02:58Z</dcterms:created>
  <dcterms:modified xsi:type="dcterms:W3CDTF">2015-02-25T10:57:02Z</dcterms:modified>
</cp:coreProperties>
</file>