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3" r:id="rId3"/>
    <p:sldId id="269" r:id="rId4"/>
    <p:sldId id="270" r:id="rId5"/>
    <p:sldId id="265" r:id="rId6"/>
    <p:sldId id="267" r:id="rId7"/>
    <p:sldId id="266" r:id="rId8"/>
    <p:sldId id="268" r:id="rId9"/>
    <p:sldId id="271" r:id="rId10"/>
  </p:sldIdLst>
  <p:sldSz cx="9144000" cy="6858000" type="screen4x3"/>
  <p:notesSz cx="6858000" cy="9144000"/>
  <p:defaultTextStyle>
    <a:defPPr>
      <a:defRPr lang="es-UY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8FAD3-2D52-4B54-B222-46B5F0010AB8}" type="datetimeFigureOut">
              <a:rPr lang="es-UY"/>
              <a:pPr>
                <a:defRPr/>
              </a:pPr>
              <a:t>05/12/2013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C2415-381F-459B-A21C-686A73DF9B7E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B0530-8B58-4760-8CAA-ABA42A892D26}" type="datetimeFigureOut">
              <a:rPr lang="es-UY"/>
              <a:pPr>
                <a:defRPr/>
              </a:pPr>
              <a:t>05/12/2013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357FE-90CE-4345-8856-E4AADD4A68FA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860C1-A703-4B89-A1B3-078B56931940}" type="datetimeFigureOut">
              <a:rPr lang="es-UY"/>
              <a:pPr>
                <a:defRPr/>
              </a:pPr>
              <a:t>05/12/2013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C1B22-3A9E-43C6-833A-994529F35F79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BAFDC-AE6F-4345-8AEC-8FD2F1BCF53A}" type="datetimeFigureOut">
              <a:rPr lang="es-UY"/>
              <a:pPr>
                <a:defRPr/>
              </a:pPr>
              <a:t>05/12/2013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A106B-3A10-4359-8BBE-92258E05E2CE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030F6-18EF-4BF3-A9CF-E3C635F9DAB9}" type="datetimeFigureOut">
              <a:rPr lang="es-UY"/>
              <a:pPr>
                <a:defRPr/>
              </a:pPr>
              <a:t>05/12/2013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07962-716A-46F9-B2A4-E7FC13375365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EFD85-0C9D-4D70-92EC-ADF694DA156C}" type="datetimeFigureOut">
              <a:rPr lang="es-UY"/>
              <a:pPr>
                <a:defRPr/>
              </a:pPr>
              <a:t>05/12/2013</a:t>
            </a:fld>
            <a:endParaRPr lang="es-U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32871-62B8-425D-930F-B66003911305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85B28-F2C8-4275-8E05-50748AA7815E}" type="datetimeFigureOut">
              <a:rPr lang="es-UY"/>
              <a:pPr>
                <a:defRPr/>
              </a:pPr>
              <a:t>05/12/2013</a:t>
            </a:fld>
            <a:endParaRPr lang="es-UY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48D0E-B62E-4DF3-AE0F-A51FD9E41260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AB3CE-C012-4D2E-8896-5EACA2B9F7AB}" type="datetimeFigureOut">
              <a:rPr lang="es-UY"/>
              <a:pPr>
                <a:defRPr/>
              </a:pPr>
              <a:t>05/12/2013</a:t>
            </a:fld>
            <a:endParaRPr lang="es-UY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64F41-3FD6-418C-9D45-05B390330B58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3EB39-0D44-4C02-B981-8F28A42CCBD5}" type="datetimeFigureOut">
              <a:rPr lang="es-UY"/>
              <a:pPr>
                <a:defRPr/>
              </a:pPr>
              <a:t>05/12/2013</a:t>
            </a:fld>
            <a:endParaRPr lang="es-UY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A8AEC-45BE-4587-B03F-51DF4E4B7A70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BEFCB-2FAB-4AF1-8C74-F5C95D7FAA48}" type="datetimeFigureOut">
              <a:rPr lang="es-UY"/>
              <a:pPr>
                <a:defRPr/>
              </a:pPr>
              <a:t>05/12/2013</a:t>
            </a:fld>
            <a:endParaRPr lang="es-U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A21FD-770D-4F96-8B9F-B573640CD8A3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535A-331A-4E05-A54A-F1032BD5AA23}" type="datetimeFigureOut">
              <a:rPr lang="es-UY"/>
              <a:pPr>
                <a:defRPr/>
              </a:pPr>
              <a:t>05/12/2013</a:t>
            </a:fld>
            <a:endParaRPr lang="es-U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69F66-E724-45CB-9A15-F3B408D830DF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s-UY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63EBF1-88EF-4DCF-99B1-9974547EB3F9}" type="datetimeFigureOut">
              <a:rPr lang="es-UY"/>
              <a:pPr>
                <a:defRPr/>
              </a:pPr>
              <a:t>05/12/2013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727573-DCD0-49A8-B176-2392F5701516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7"/>
          <p:cNvSpPr>
            <a:spLocks noGrp="1"/>
          </p:cNvSpPr>
          <p:nvPr>
            <p:ph type="ctrTitle"/>
          </p:nvPr>
        </p:nvSpPr>
        <p:spPr>
          <a:xfrm>
            <a:off x="467544" y="1988840"/>
            <a:ext cx="7772400" cy="1470025"/>
          </a:xfrm>
        </p:spPr>
        <p:txBody>
          <a:bodyPr/>
          <a:lstStyle/>
          <a:p>
            <a:r>
              <a:rPr lang="en-US" dirty="0" smtClean="0"/>
              <a:t>My dog</a:t>
            </a:r>
            <a:endParaRPr lang="ru-RU" dirty="0" smtClean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23728" y="4797152"/>
            <a:ext cx="6400800" cy="1752600"/>
          </a:xfrm>
        </p:spPr>
        <p:txBody>
          <a:bodyPr/>
          <a:lstStyle/>
          <a:p>
            <a:pPr>
              <a:defRPr/>
            </a:pPr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624YzheiYH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3" y="692696"/>
            <a:ext cx="6804248" cy="53285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1882552" cy="4691063"/>
          </a:xfrm>
        </p:spPr>
        <p:txBody>
          <a:bodyPr/>
          <a:lstStyle/>
          <a:p>
            <a:r>
              <a:rPr lang="en-US" sz="2400" dirty="0" smtClean="0"/>
              <a:t>My dog’s name is </a:t>
            </a:r>
            <a:r>
              <a:rPr lang="en-US" sz="2400" dirty="0" err="1" smtClean="0"/>
              <a:t>Stesha</a:t>
            </a:r>
            <a:r>
              <a:rPr lang="en-US" sz="2400" dirty="0" smtClean="0"/>
              <a:t>. It is 1 year.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Stesha</a:t>
            </a:r>
            <a:r>
              <a:rPr lang="en-US" dirty="0" smtClean="0"/>
              <a:t> likes to wash in the bath. </a:t>
            </a:r>
            <a:endParaRPr lang="ru-RU" dirty="0"/>
          </a:p>
        </p:txBody>
      </p:sp>
      <p:pic>
        <p:nvPicPr>
          <p:cNvPr id="4" name="Содержимое 3" descr="DSC_52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likes to hide food. And likes </a:t>
            </a:r>
            <a:r>
              <a:rPr lang="en-US" dirty="0" smtClean="0"/>
              <a:t>sweets</a:t>
            </a:r>
            <a:endParaRPr lang="ru-RU" dirty="0"/>
          </a:p>
        </p:txBody>
      </p:sp>
      <p:pic>
        <p:nvPicPr>
          <p:cNvPr id="6" name="Содержимое 5" descr="DSC_53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39552" y="-617219"/>
            <a:ext cx="82296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123728" y="980728"/>
            <a:ext cx="4041775" cy="648072"/>
          </a:xfrm>
        </p:spPr>
        <p:txBody>
          <a:bodyPr/>
          <a:lstStyle/>
          <a:p>
            <a:r>
              <a:rPr lang="en-US" sz="3200" dirty="0" smtClean="0"/>
              <a:t>And </a:t>
            </a:r>
            <a:r>
              <a:rPr lang="en-US" sz="3200" dirty="0" err="1" smtClean="0"/>
              <a:t>Stesha</a:t>
            </a:r>
            <a:r>
              <a:rPr lang="en-US" sz="3200" dirty="0" smtClean="0"/>
              <a:t> </a:t>
            </a:r>
            <a:r>
              <a:rPr lang="en-US" sz="3200" dirty="0" smtClean="0"/>
              <a:t> </a:t>
            </a:r>
            <a:r>
              <a:rPr lang="en-US" sz="3200" dirty="0" smtClean="0"/>
              <a:t>likes to </a:t>
            </a:r>
            <a:r>
              <a:rPr lang="en-US" sz="3200" dirty="0" smtClean="0"/>
              <a:t>play</a:t>
            </a:r>
            <a:endParaRPr lang="ru-RU" sz="3200" dirty="0"/>
          </a:p>
        </p:txBody>
      </p:sp>
      <p:pic>
        <p:nvPicPr>
          <p:cNvPr id="8" name="Содержимое 7" descr="-Rb_25i8-B0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39552" y="1556792"/>
            <a:ext cx="6984776" cy="5301208"/>
          </a:xfrm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прон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916833"/>
            <a:ext cx="7542078" cy="43358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363272" cy="4691063"/>
          </a:xfrm>
        </p:spPr>
        <p:txBody>
          <a:bodyPr/>
          <a:lstStyle/>
          <a:p>
            <a:r>
              <a:rPr lang="en-US" sz="3200" dirty="0" smtClean="0"/>
              <a:t>She likes to walk.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fzrsyuMfs5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836712"/>
            <a:ext cx="7092280" cy="473049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340768"/>
            <a:ext cx="2098576" cy="4785395"/>
          </a:xfrm>
        </p:spPr>
        <p:txBody>
          <a:bodyPr/>
          <a:lstStyle/>
          <a:p>
            <a:r>
              <a:rPr lang="en-US" sz="2400" dirty="0" err="1" smtClean="0"/>
              <a:t>Stesha</a:t>
            </a:r>
            <a:r>
              <a:rPr lang="en-US" sz="2400" dirty="0" smtClean="0"/>
              <a:t> likes to sleep .It can sleep all day. And it sleeps on the bed</a:t>
            </a:r>
            <a:r>
              <a:rPr lang="ru-RU" sz="2400" dirty="0" smtClean="0"/>
              <a:t>.</a:t>
            </a:r>
            <a:r>
              <a:rPr lang="en-US" sz="2400" dirty="0" smtClean="0"/>
              <a:t> We watch TV together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vfzPxtCfg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67944" y="56567"/>
            <a:ext cx="4896544" cy="680143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3200" dirty="0" smtClean="0"/>
              <a:t>Dog is a my real friend.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800" dirty="0" smtClean="0">
                <a:solidFill>
                  <a:srgbClr val="00B050"/>
                </a:solidFill>
              </a:rPr>
              <a:t>Thank you for your attention</a:t>
            </a:r>
            <a:endParaRPr lang="ru-RU" sz="8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74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My dog</vt:lpstr>
      <vt:lpstr>Слайд 2</vt:lpstr>
      <vt:lpstr>Stesha likes to wash in the bath. </vt:lpstr>
      <vt:lpstr>It likes to hide food. And likes sweets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Mariajose</dc:creator>
  <cp:lastModifiedBy>pc-220</cp:lastModifiedBy>
  <cp:revision>36</cp:revision>
  <dcterms:created xsi:type="dcterms:W3CDTF">2009-05-12T23:31:36Z</dcterms:created>
  <dcterms:modified xsi:type="dcterms:W3CDTF">2013-12-05T06:23:25Z</dcterms:modified>
</cp:coreProperties>
</file>