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8CAD4-C18E-4AB7-9E88-09A6FD70A974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0E0C-94EC-4770-A838-D25330217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8CAD4-C18E-4AB7-9E88-09A6FD70A974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0E0C-94EC-4770-A838-D25330217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8CAD4-C18E-4AB7-9E88-09A6FD70A974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0E0C-94EC-4770-A838-D25330217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8CAD4-C18E-4AB7-9E88-09A6FD70A974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0E0C-94EC-4770-A838-D25330217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8CAD4-C18E-4AB7-9E88-09A6FD70A974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0E0C-94EC-4770-A838-D25330217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8CAD4-C18E-4AB7-9E88-09A6FD70A974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0E0C-94EC-4770-A838-D25330217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8CAD4-C18E-4AB7-9E88-09A6FD70A974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0E0C-94EC-4770-A838-D25330217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8CAD4-C18E-4AB7-9E88-09A6FD70A974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0E0C-94EC-4770-A838-D25330217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8CAD4-C18E-4AB7-9E88-09A6FD70A974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0E0C-94EC-4770-A838-D25330217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8CAD4-C18E-4AB7-9E88-09A6FD70A974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0E0C-94EC-4770-A838-D25330217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8CAD4-C18E-4AB7-9E88-09A6FD70A974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0E0C-94EC-4770-A838-D25330217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8CAD4-C18E-4AB7-9E88-09A6FD70A974}" type="datetimeFigureOut">
              <a:rPr lang="ru-RU" smtClean="0"/>
              <a:pPr/>
              <a:t>11.09.2013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C0E0C-94EC-4770-A838-D25330217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hajuraho0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03848" y="1"/>
            <a:ext cx="5940152" cy="1700807"/>
          </a:xfrm>
        </p:spPr>
        <p:txBody>
          <a:bodyPr>
            <a:noAutofit/>
          </a:bodyPr>
          <a:lstStyle/>
          <a:p>
            <a:r>
              <a:rPr lang="ru-RU" sz="3600" dirty="0"/>
              <a:t>О</a:t>
            </a:r>
            <a:r>
              <a:rPr lang="ru-RU" sz="3600" dirty="0" smtClean="0"/>
              <a:t>громный </a:t>
            </a:r>
            <a:r>
              <a:rPr lang="ru-RU" sz="3600" dirty="0"/>
              <a:t>храмовый комплекс </a:t>
            </a:r>
            <a:r>
              <a:rPr lang="ru-RU" sz="3600" dirty="0" err="1"/>
              <a:t>Кхаджурахо</a:t>
            </a:r>
            <a:r>
              <a:rPr lang="ru-RU" sz="3600" dirty="0"/>
              <a:t> находится на </a:t>
            </a:r>
            <a:r>
              <a:rPr lang="ru-RU" sz="3600" dirty="0" smtClean="0"/>
              <a:t>территории ? </a:t>
            </a:r>
            <a:endParaRPr lang="ru-RU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_13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1"/>
            <a:ext cx="925416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0"/>
            <a:ext cx="3419872" cy="2492896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Пена, Дворец монархов</a:t>
            </a:r>
            <a:r>
              <a:rPr lang="ru-RU" sz="2400" dirty="0"/>
              <a:t>, построенный в конце XIX века архитектором фон </a:t>
            </a:r>
            <a:r>
              <a:rPr lang="ru-RU" sz="2400" dirty="0" err="1" smtClean="0"/>
              <a:t>Эшвеге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Центральная Индия</a:t>
            </a:r>
            <a:br>
              <a:rPr lang="ru-RU" dirty="0" smtClean="0"/>
            </a:br>
            <a:r>
              <a:rPr lang="ru-RU" dirty="0" smtClean="0"/>
              <a:t>Японии</a:t>
            </a:r>
            <a:br>
              <a:rPr lang="ru-RU" dirty="0" smtClean="0"/>
            </a:br>
            <a:r>
              <a:rPr lang="ru-RU" dirty="0" smtClean="0"/>
              <a:t>Бразилия</a:t>
            </a:r>
            <a:br>
              <a:rPr lang="ru-RU" dirty="0" smtClean="0"/>
            </a:br>
            <a:r>
              <a:rPr lang="ru-RU" dirty="0" smtClean="0"/>
              <a:t>Исландия</a:t>
            </a:r>
            <a:br>
              <a:rPr lang="ru-RU" dirty="0" smtClean="0"/>
            </a:br>
            <a:r>
              <a:rPr lang="ru-RU" dirty="0" smtClean="0"/>
              <a:t>Чили</a:t>
            </a:r>
            <a:br>
              <a:rPr lang="ru-RU" dirty="0" smtClean="0"/>
            </a:br>
            <a:r>
              <a:rPr lang="ru-RU" dirty="0" err="1" smtClean="0"/>
              <a:t>Пхукет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Монако</a:t>
            </a:r>
            <a:br>
              <a:rPr lang="ru-RU" dirty="0" smtClean="0"/>
            </a:br>
            <a:r>
              <a:rPr lang="ru-RU" dirty="0" smtClean="0"/>
              <a:t>Испания</a:t>
            </a:r>
            <a:r>
              <a:rPr lang="ru-RU" dirty="0"/>
              <a:t> </a:t>
            </a:r>
            <a:r>
              <a:rPr lang="ru-RU" dirty="0" smtClean="0"/>
              <a:t>(Барселона)</a:t>
            </a:r>
            <a:br>
              <a:rPr lang="ru-RU" dirty="0" smtClean="0"/>
            </a:br>
            <a:r>
              <a:rPr lang="ru-RU" dirty="0" smtClean="0"/>
              <a:t>Мюнхен</a:t>
            </a:r>
            <a:br>
              <a:rPr lang="ru-RU" dirty="0" smtClean="0"/>
            </a:br>
            <a:r>
              <a:rPr lang="ru-RU" dirty="0" smtClean="0"/>
              <a:t>Португалия (Лиссабон)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ifferent9-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bg1"/>
                </a:solidFill>
              </a:rPr>
              <a:t>Гора </a:t>
            </a:r>
            <a:r>
              <a:rPr lang="ru-RU" sz="3600" dirty="0" err="1">
                <a:solidFill>
                  <a:schemeClr val="bg1"/>
                </a:solidFill>
              </a:rPr>
              <a:t>Фудзи</a:t>
            </a:r>
            <a:r>
              <a:rPr lang="ru-RU" sz="3600" dirty="0">
                <a:solidFill>
                  <a:schemeClr val="bg1"/>
                </a:solidFill>
              </a:rPr>
              <a:t> является самой высокой горой </a:t>
            </a:r>
            <a:r>
              <a:rPr lang="ru-RU" sz="3600" dirty="0" smtClean="0">
                <a:solidFill>
                  <a:schemeClr val="bg1"/>
                </a:solidFill>
              </a:rPr>
              <a:t>в ?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onte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9144000" cy="213285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Мост </a:t>
            </a:r>
            <a:r>
              <a:rPr lang="ru-RU" b="1" dirty="0" err="1"/>
              <a:t>Жуселину</a:t>
            </a:r>
            <a:r>
              <a:rPr lang="ru-RU" b="1" dirty="0"/>
              <a:t> </a:t>
            </a:r>
            <a:r>
              <a:rPr lang="ru-RU" b="1" dirty="0" err="1"/>
              <a:t>Кубичека</a:t>
            </a:r>
            <a:r>
              <a:rPr lang="ru-RU" dirty="0"/>
              <a:t>, который </a:t>
            </a:r>
            <a:r>
              <a:rPr lang="ru-RU" dirty="0" smtClean="0"/>
              <a:t>также называют Президентским </a:t>
            </a:r>
            <a:r>
              <a:rPr lang="ru-RU" dirty="0"/>
              <a:t>мостом JK или просто мостом JK, состоит из стали и бетона и пересекает озеро </a:t>
            </a:r>
            <a:r>
              <a:rPr lang="ru-RU" dirty="0" err="1" smtClean="0"/>
              <a:t>Параноа</a:t>
            </a:r>
            <a:r>
              <a:rPr lang="ru-RU" dirty="0" smtClean="0"/>
              <a:t> находится он ?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3746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2924944"/>
            <a:ext cx="3995936" cy="2736304"/>
          </a:xfrm>
        </p:spPr>
        <p:txBody>
          <a:bodyPr>
            <a:noAutofit/>
          </a:bodyPr>
          <a:lstStyle/>
          <a:p>
            <a:r>
              <a:rPr lang="ru-RU" sz="2800" dirty="0" smtClean="0"/>
              <a:t>Голубая </a:t>
            </a:r>
            <a:r>
              <a:rPr lang="ru-RU" sz="2800" dirty="0"/>
              <a:t>Лагуна, одно из самых красивых мест в мире. Это  природные термальные источники с очень горячей водой</a:t>
            </a:r>
            <a:r>
              <a:rPr lang="ru-RU" sz="2800" dirty="0" smtClean="0"/>
              <a:t>. И находятся они в ?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1"/>
            <a:ext cx="915279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157192"/>
            <a:ext cx="9144000" cy="1700808"/>
          </a:xfrm>
        </p:spPr>
        <p:txBody>
          <a:bodyPr>
            <a:noAutofit/>
          </a:bodyPr>
          <a:lstStyle/>
          <a:p>
            <a:r>
              <a:rPr lang="ru-RU" sz="3200" dirty="0"/>
              <a:t>Пещеры </a:t>
            </a:r>
            <a:r>
              <a:rPr lang="ru-RU" sz="3200" dirty="0" err="1" smtClean="0"/>
              <a:t>Марбл</a:t>
            </a:r>
            <a:r>
              <a:rPr lang="ru-RU" sz="3200" dirty="0" smtClean="0"/>
              <a:t>. </a:t>
            </a:r>
            <a:r>
              <a:rPr lang="ru-RU" sz="3200" dirty="0"/>
              <a:t>Благодаря мрамору вода здесь кажется идеально голубой. Всё это достигается благодаря отражению света и мрамору.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141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12160" y="404664"/>
            <a:ext cx="2448272" cy="3168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err="1" smtClean="0"/>
              <a:t>Панг-Нга</a:t>
            </a:r>
            <a:endParaRPr lang="ru-RU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1118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5040560" cy="922114"/>
          </a:xfrm>
        </p:spPr>
        <p:txBody>
          <a:bodyPr>
            <a:noAutofit/>
          </a:bodyPr>
          <a:lstStyle/>
          <a:p>
            <a:r>
              <a:rPr lang="ru-RU" sz="3200" dirty="0"/>
              <a:t>Экзотические сады — одна из главных ландшафтных достопримечательностей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span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29743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707904" cy="4149080"/>
          </a:xfrm>
        </p:spPr>
        <p:txBody>
          <a:bodyPr>
            <a:noAutofit/>
          </a:bodyPr>
          <a:lstStyle/>
          <a:p>
            <a:r>
              <a:rPr lang="ru-RU" sz="3200" b="1" dirty="0"/>
              <a:t>Собор Святого Семейства или </a:t>
            </a:r>
            <a:r>
              <a:rPr lang="ru-RU" sz="3200" b="1" dirty="0" err="1"/>
              <a:t>Саграда</a:t>
            </a:r>
            <a:r>
              <a:rPr lang="ru-RU" sz="3200" b="1" dirty="0"/>
              <a:t> Фамилия</a:t>
            </a:r>
            <a:r>
              <a:rPr lang="ru-RU" sz="3200" dirty="0"/>
              <a:t>- это, пожалуй, самая знаменитая и посещаемая достопримечательность </a:t>
            </a:r>
            <a:r>
              <a:rPr lang="ru-RU" sz="3200" dirty="0" smtClean="0"/>
              <a:t>в ?</a:t>
            </a: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vnye-mesta-germanii-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9945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Петерскирхе</a:t>
            </a:r>
            <a:r>
              <a:rPr lang="ru-RU" dirty="0"/>
              <a:t> - самая старая церковь в 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117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Огромный храмовый комплекс Кхаджурахо находится на территории ? </vt:lpstr>
      <vt:lpstr>Гора Фудзи является самой высокой горой в ?</vt:lpstr>
      <vt:lpstr>Слайд 3</vt:lpstr>
      <vt:lpstr>Голубая Лагуна, одно из самых красивых мест в мире. Это  природные термальные источники с очень горячей водой. И находятся они в ?</vt:lpstr>
      <vt:lpstr>Пещеры Марбл. Благодаря мрамору вода здесь кажется идеально голубой. Всё это достигается благодаря отражению света и мрамору.</vt:lpstr>
      <vt:lpstr>Слайд 6</vt:lpstr>
      <vt:lpstr>Экзотические сады — одна из главных ландшафтных достопримечательностей</vt:lpstr>
      <vt:lpstr>Собор Святого Семейства или Саграда Фамилия- это, пожалуй, самая знаменитая и посещаемая достопримечательность в ?</vt:lpstr>
      <vt:lpstr>Петерскирхе - самая старая церковь в ?</vt:lpstr>
      <vt:lpstr>Пена, Дворец монархов, построенный в конце XIX века архитектором фон Эшвеге</vt:lpstr>
      <vt:lpstr>Слайд 11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Огромный храмовый комплекс Кхаджурахо находится на территории.</dc:title>
  <dc:creator>Я</dc:creator>
  <cp:lastModifiedBy>User</cp:lastModifiedBy>
  <cp:revision>10</cp:revision>
  <dcterms:created xsi:type="dcterms:W3CDTF">2013-09-04T15:40:44Z</dcterms:created>
  <dcterms:modified xsi:type="dcterms:W3CDTF">2013-09-11T08:34:07Z</dcterms:modified>
</cp:coreProperties>
</file>