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70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FFAF4E-9B38-455F-9A9A-2F4CE8AD2E1E}" type="datetimeFigureOut">
              <a:rPr lang="ru-RU" smtClean="0"/>
              <a:pPr/>
              <a:t>20.03.2015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68356-349C-443F-93E3-E80ECB6DA4D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879198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768356-349C-443F-93E3-E80ECB6DA4DD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978682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20.03.2015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20.03.2015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20.03.2015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20.03.2015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20.03.2015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20.03.2015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20.03.2015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20.03.2015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Животные  новосибирской области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31108" y="6132984"/>
            <a:ext cx="1616224" cy="725016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Приготовил</a:t>
            </a:r>
            <a:r>
              <a:rPr lang="en-US" sz="1800" dirty="0" smtClean="0"/>
              <a:t>:</a:t>
            </a:r>
            <a:r>
              <a:rPr lang="ru-RU" sz="1800" dirty="0" smtClean="0"/>
              <a:t> Порсин Данил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xmlns="" val="3239197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По берегам мелких лесных речек севера области селятся самые крупные грызуны нашей страны – бобры</a:t>
            </a:r>
          </a:p>
        </p:txBody>
      </p:sp>
      <p:pic>
        <p:nvPicPr>
          <p:cNvPr id="8194" name="Picture 2" descr="C:\Users\Данил\Desktop\грлродгзжщодбпор\Screen-Shot-2013-04-12-at-9.52.01-AM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00808"/>
            <a:ext cx="8064896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06595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Самый крупный хищник Южной Сибири – бурый медведь, длина его тела бывает до двух метров.</a:t>
            </a:r>
          </a:p>
        </p:txBody>
      </p:sp>
      <p:pic>
        <p:nvPicPr>
          <p:cNvPr id="9218" name="Picture 2" descr="C:\Users\Данил\Desktop\грлродгзжщодбпор\braunbar-15272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46207"/>
            <a:ext cx="8208912" cy="4923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0351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Лось – самое крупное животное нашей фауны, длина тела взрослого самца достигает трёх метров, а вес 600 кг.</a:t>
            </a:r>
          </a:p>
        </p:txBody>
      </p:sp>
      <p:pic>
        <p:nvPicPr>
          <p:cNvPr id="10242" name="Picture 2" descr="C:\Users\Данил\Desktop\грлродгзжщодбпор\212fb2ca164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00808"/>
            <a:ext cx="7488832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5931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А самое маленькое млекопитающее – бурозубка крошечная, вес которой менее 6 </a:t>
            </a:r>
            <a:r>
              <a:rPr lang="ru-RU" dirty="0" smtClean="0"/>
              <a:t>граммов.</a:t>
            </a:r>
            <a:endParaRPr lang="ru-RU" dirty="0"/>
          </a:p>
        </p:txBody>
      </p:sp>
      <p:pic>
        <p:nvPicPr>
          <p:cNvPr id="11266" name="Picture 2" descr="C:\Users\Данил\Desktop\грлродгзжщодбпор\Pygmy-shre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34" y="1889448"/>
            <a:ext cx="8136904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7997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По всей территории области обитают </a:t>
            </a:r>
            <a:r>
              <a:rPr lang="ru-RU" sz="3200" dirty="0" smtClean="0"/>
              <a:t>лисы, волки, зайцы (беляк и русак</a:t>
            </a:r>
            <a:r>
              <a:rPr lang="ru-RU" sz="3200" dirty="0" smtClean="0"/>
              <a:t>). </a:t>
            </a:r>
            <a:r>
              <a:rPr lang="ru-RU" sz="3200" dirty="0" smtClean="0"/>
              <a:t>росомаха.</a:t>
            </a:r>
            <a:endParaRPr lang="ru-RU" sz="3200" dirty="0"/>
          </a:p>
        </p:txBody>
      </p:sp>
      <p:pic>
        <p:nvPicPr>
          <p:cNvPr id="12290" name="Picture 2" descr="C:\Users\Данил\Desktop\грлродгзжщодбпор\39812882_fox_00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297" y="1268760"/>
            <a:ext cx="4344679" cy="2808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Данил\Desktop\грлродгзжщодбпор\4784142120524910717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268761"/>
            <a:ext cx="4788024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Users\Данил\Desktop\грлродгзжщодбпор\img_22015257_160_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297" y="4077072"/>
            <a:ext cx="4344679" cy="2877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 descr="C:\Users\Данил\Desktop\грлродгзжщодбпор\jivotniy_mir132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149080"/>
            <a:ext cx="4788024" cy="2912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258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620688"/>
            <a:ext cx="756084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В Новосибирской области встречается 41 вид водоплавающих </a:t>
            </a:r>
            <a:r>
              <a:rPr lang="ru-RU" sz="3600" dirty="0" smtClean="0"/>
              <a:t>птиц. </a:t>
            </a:r>
            <a:r>
              <a:rPr lang="ru-RU" sz="3600" dirty="0"/>
              <a:t>И</a:t>
            </a:r>
            <a:r>
              <a:rPr lang="ru-RU" sz="3600" dirty="0" smtClean="0"/>
              <a:t>з </a:t>
            </a:r>
            <a:r>
              <a:rPr lang="ru-RU" sz="3600" dirty="0"/>
              <a:t>них 15 занесены в Красную книгу НСО, в том числе семь — в Красную книгу РФ. По уровню годовой добычи водоплавающей птицы Новосибирская область занимает третье место после Якутии и Краснодарского края, добывая 578 тысяч особей.</a:t>
            </a:r>
          </a:p>
        </p:txBody>
      </p:sp>
    </p:spTree>
    <p:extLst>
      <p:ext uri="{BB962C8B-B14F-4D97-AF65-F5344CB8AC3E}">
        <p14:creationId xmlns:p14="http://schemas.microsoft.com/office/powerpoint/2010/main" xmlns="" val="370975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2600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Фауна Новосибирской области включает десять тысяч видов беспозвоночных и 475 видов позвоночных </a:t>
            </a:r>
            <a:r>
              <a:rPr lang="ru-RU" sz="3600" dirty="0" smtClean="0"/>
              <a:t>животных.</a:t>
            </a:r>
            <a:endParaRPr lang="ru-RU" sz="3600" dirty="0"/>
          </a:p>
        </p:txBody>
      </p:sp>
      <p:pic>
        <p:nvPicPr>
          <p:cNvPr id="1026" name="Picture 2" descr="C:\Users\Данил\Desktop\грлродгзжщодбпор\Novosi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282" y="1961456"/>
            <a:ext cx="8784976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786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/>
              <a:t>В Новосибирской области несколько тысяч видов только </a:t>
            </a:r>
            <a:r>
              <a:rPr lang="ru-RU" sz="3200" dirty="0" smtClean="0"/>
              <a:t>насекомых.</a:t>
            </a:r>
            <a:endParaRPr lang="ru-RU" sz="3200" dirty="0"/>
          </a:p>
        </p:txBody>
      </p:sp>
      <p:pic>
        <p:nvPicPr>
          <p:cNvPr id="2050" name="Picture 2" descr="C:\Users\Данил\Desktop\грлродгзжщодбпор\0c01700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330" y="1412776"/>
            <a:ext cx="4186630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Данил\Desktop\грлродгзжщодбпор\0b302d155f7019c0fe64259da94bd87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412776"/>
            <a:ext cx="4932040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Данил\Desktop\грлродгзжщодбпор\1192620383_1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5840" y="4221088"/>
            <a:ext cx="4858160" cy="2636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Данил\Desktop\грлродгзжщодбпор\ku-xlarg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221088"/>
            <a:ext cx="4285840" cy="2636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05961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6672"/>
            <a:ext cx="813690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Среди них бабочки – более 1400 видов, мухи – более 400 видов, стрекозы – 62 вида.. Из многочисленных перепончатокрылых заметны осы, пчёлы и шмели, а в лесах нередко встречаются муравейники рыжего лесного муравья, достигающие иногда двух метров в высоту. В наших краях, обильных озёрами и болотами, очень много гнуса – двукрылых насекомых (комаров, мошек, слепней</a:t>
            </a:r>
            <a:r>
              <a:rPr lang="ru-RU" sz="3200" dirty="0" smtClean="0"/>
              <a:t>).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1774737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Самое крупное членистоногое животное нашего края – это рак </a:t>
            </a:r>
            <a:r>
              <a:rPr lang="ru-RU" dirty="0" err="1" smtClean="0"/>
              <a:t>узкопалый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074" name="Picture 2" descr="C:\Users\Данил\Desktop\грлродгзжщодбпор\b7aee47d-6d31-44e4-9bd6-8b3fb17ab5f9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832" y="1773025"/>
            <a:ext cx="8964488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40011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dirty="0"/>
              <a:t>В реках и озёрах области водится </a:t>
            </a:r>
            <a:r>
              <a:rPr lang="en-US" sz="2400" dirty="0" smtClean="0"/>
              <a:t>33 </a:t>
            </a:r>
            <a:r>
              <a:rPr lang="ru-RU" sz="2400" dirty="0" smtClean="0"/>
              <a:t>вида рыб и два вида миног. </a:t>
            </a:r>
            <a:r>
              <a:rPr lang="ru-RU" sz="2400" dirty="0"/>
              <a:t>Самая крупная рыба – осётр сибирский, живущий в Оби и достигающий более 2 метров в </a:t>
            </a:r>
            <a:r>
              <a:rPr lang="ru-RU" sz="2400" dirty="0" smtClean="0"/>
              <a:t>длину.</a:t>
            </a:r>
            <a:r>
              <a:rPr lang="ru-RU" sz="2400" dirty="0"/>
              <a:t> </a:t>
            </a:r>
          </a:p>
        </p:txBody>
      </p:sp>
      <p:pic>
        <p:nvPicPr>
          <p:cNvPr id="4098" name="Picture 2" descr="C:\Users\Данил\Desktop\грлродгзжщодбпор\osetr-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412776"/>
            <a:ext cx="9144000" cy="544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67751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4236" y="25121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/>
              <a:t>В Новосибирской области отмечено </a:t>
            </a:r>
            <a:r>
              <a:rPr lang="ru-RU" sz="3200" dirty="0" smtClean="0"/>
              <a:t>360 видов птиц из</a:t>
            </a:r>
            <a:r>
              <a:rPr lang="ru-RU" sz="3200" dirty="0"/>
              <a:t> </a:t>
            </a:r>
            <a:r>
              <a:rPr lang="ru-RU" sz="3200" dirty="0" smtClean="0"/>
              <a:t>820</a:t>
            </a:r>
            <a:r>
              <a:rPr lang="en-US" sz="3200" dirty="0" smtClean="0"/>
              <a:t>, </a:t>
            </a:r>
            <a:r>
              <a:rPr lang="ru-RU" sz="3200" dirty="0" smtClean="0"/>
              <a:t>обитающих </a:t>
            </a:r>
            <a:r>
              <a:rPr lang="ru-RU" sz="3200" dirty="0"/>
              <a:t>в России</a:t>
            </a:r>
            <a:r>
              <a:rPr lang="ru-RU" sz="3600" dirty="0"/>
              <a:t>.</a:t>
            </a:r>
          </a:p>
        </p:txBody>
      </p:sp>
      <p:pic>
        <p:nvPicPr>
          <p:cNvPr id="5122" name="Picture 2" descr="C:\Users\Данил\Desktop\грлродгзжщодбпор\0_72384_5123afe4_X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1412777"/>
            <a:ext cx="4557966" cy="2581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Данил\Desktop\грлродгзжщодбпор\1308493816_0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57967" y="1412777"/>
            <a:ext cx="4586033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Данил\Desktop\грлродгзжщодбпор\22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1" y="3993897"/>
            <a:ext cx="4557965" cy="2747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Данил\Desktop\грлродгзжщодбпор\7001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57966" y="4077072"/>
            <a:ext cx="4586033" cy="2664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3039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Самая маленькая из птиц – желтоголовый королёк, а самая большая – лебедь-шипун.</a:t>
            </a:r>
          </a:p>
        </p:txBody>
      </p:sp>
      <p:pic>
        <p:nvPicPr>
          <p:cNvPr id="6146" name="Picture 2" descr="C:\Users\Данил\Desktop\грлродгзжщодбпор\GoudhaantjeSmeets-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772816"/>
            <a:ext cx="4572000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Данил\Desktop\грлродгзжщодбпор\1304698752_0003-003-lebed-shipu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772816"/>
            <a:ext cx="4572000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7155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Среди </a:t>
            </a:r>
            <a:r>
              <a:rPr lang="ru-RU" sz="3200" dirty="0" smtClean="0"/>
              <a:t>88 видов млекопитающих</a:t>
            </a:r>
            <a:r>
              <a:rPr lang="ru-RU" sz="3200" dirty="0"/>
              <a:t> много мелких животных: землеройки, </a:t>
            </a:r>
            <a:r>
              <a:rPr lang="ru-RU" sz="3200" dirty="0" smtClean="0"/>
              <a:t>мыши полёвки</a:t>
            </a:r>
            <a:r>
              <a:rPr lang="ru-RU" sz="3200" dirty="0"/>
              <a:t>, хомяки, </a:t>
            </a:r>
            <a:r>
              <a:rPr lang="ru-RU" sz="3200" dirty="0" smtClean="0"/>
              <a:t>суслики.</a:t>
            </a:r>
            <a:endParaRPr lang="ru-RU" sz="3200" dirty="0"/>
          </a:p>
        </p:txBody>
      </p:sp>
      <p:pic>
        <p:nvPicPr>
          <p:cNvPr id="7170" name="Picture 2" descr="C:\Users\Данил\Desktop\грлродгзжщодбпор\271_27233214229681585e499fcc35e6a972f36e4f4538e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50" y="1772816"/>
            <a:ext cx="4286250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Данил\Desktop\грлродгзжщодбпор\150-650x48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90434" y="1772817"/>
            <a:ext cx="4320480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Данил\Desktop\грлродгзжщодбпор\dikiy-homjak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50" y="4509121"/>
            <a:ext cx="4286250" cy="234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Данил\Desktop\грлродгзжщодбпор\100958983_large_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4509121"/>
            <a:ext cx="4410922" cy="2348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53103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51</TotalTime>
  <Words>272</Words>
  <Application>Microsoft Office PowerPoint</Application>
  <PresentationFormat>Экран (4:3)</PresentationFormat>
  <Paragraphs>18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Животные  новосибирской области</vt:lpstr>
      <vt:lpstr>Фауна Новосибирской области включает десять тысяч видов беспозвоночных и 475 видов позвоночных животных.</vt:lpstr>
      <vt:lpstr>В Новосибирской области несколько тысяч видов только насекомых.</vt:lpstr>
      <vt:lpstr>Слайд 4</vt:lpstr>
      <vt:lpstr>Самое крупное членистоногое животное нашего края – это рак узкопалый.</vt:lpstr>
      <vt:lpstr>В реках и озёрах области водится 33 вида рыб и два вида миног. Самая крупная рыба – осётр сибирский, живущий в Оби и достигающий более 2 метров в длину. </vt:lpstr>
      <vt:lpstr>В Новосибирской области отмечено 360 видов птиц из 820, обитающих в России.</vt:lpstr>
      <vt:lpstr>Самая маленькая из птиц – желтоголовый королёк, а самая большая – лебедь-шипун.</vt:lpstr>
      <vt:lpstr>Среди 88 видов млекопитающих много мелких животных: землеройки, мыши полёвки, хомяки, суслики.</vt:lpstr>
      <vt:lpstr>По берегам мелких лесных речек севера области селятся самые крупные грызуны нашей страны – бобры</vt:lpstr>
      <vt:lpstr>Самый крупный хищник Южной Сибири – бурый медведь, длина его тела бывает до двух метров.</vt:lpstr>
      <vt:lpstr>Лось – самое крупное животное нашей фауны, длина тела взрослого самца достигает трёх метров, а вес 600 кг.</vt:lpstr>
      <vt:lpstr>А самое маленькое млекопитающее – бурозубка крошечная, вес которой менее 6 граммов.</vt:lpstr>
      <vt:lpstr>По всей территории области обитают лисы, волки, зайцы (беляк и русак). росомаха.</vt:lpstr>
      <vt:lpstr>Слайд 15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Фауна Новосибирской области включает десять тысяч видов беспозвоночных и 475 видов позвоночных животных</dc:title>
  <dc:creator>Данил</dc:creator>
  <cp:lastModifiedBy>Admin</cp:lastModifiedBy>
  <cp:revision>17</cp:revision>
  <dcterms:created xsi:type="dcterms:W3CDTF">2015-01-14T12:40:39Z</dcterms:created>
  <dcterms:modified xsi:type="dcterms:W3CDTF">2015-03-20T14:22:03Z</dcterms:modified>
</cp:coreProperties>
</file>