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8" r:id="rId2"/>
    <p:sldId id="265" r:id="rId3"/>
    <p:sldId id="266" r:id="rId4"/>
    <p:sldId id="282" r:id="rId5"/>
    <p:sldId id="28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98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5" y="2060556"/>
            <a:ext cx="4896546" cy="308303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1200" dirty="0" smtClean="0"/>
              <a:t>Озеро Байкал – главное чудо природы </a:t>
            </a:r>
            <a:r>
              <a:rPr lang="ru-RU" sz="1200" dirty="0"/>
              <a:t>Б</a:t>
            </a:r>
            <a:r>
              <a:rPr lang="ru-RU" sz="1200" dirty="0" smtClean="0"/>
              <a:t>урятии</a:t>
            </a:r>
            <a:endParaRPr lang="ru-RU" sz="1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6267" y="3212976"/>
            <a:ext cx="5636013" cy="182186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Мои документы\Мои рисунки\чудо Бурятии\чудо Бурятии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94" t="50000" r="4775" b="3883"/>
          <a:stretch/>
        </p:blipFill>
        <p:spPr bwMode="auto">
          <a:xfrm rot="5400000">
            <a:off x="1459707" y="2368332"/>
            <a:ext cx="1112017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7" y="2408244"/>
            <a:ext cx="833586" cy="500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36271" y="4205744"/>
            <a:ext cx="3528392" cy="163121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	</a:t>
            </a:r>
            <a:r>
              <a:rPr lang="ru-RU" sz="1000" b="1" dirty="0" smtClean="0"/>
              <a:t>Байкал – это уникальное озеро, одно из неповторимых чудес планеты, поистине природная святыня не только россиян, но и всего человечества. Байкал – это сокровищница несметных богатств земли и сил жизни. Его бездонная чаша до краев полна несравненно чистой водой. Байкал никогда не выглядит  однообразным, скучным. Само озеро и его берега играют полной палитрой красок. Озеро Байкал занесено в список Всемирного наследия ЮНЕСКО. </a:t>
            </a:r>
            <a:endParaRPr lang="ru-RU" sz="1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5479" y="860227"/>
            <a:ext cx="702892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00" b="1" dirty="0">
                <a:solidFill>
                  <a:srgbClr val="FF0000"/>
                </a:solidFill>
              </a:rPr>
              <a:t>Республиканский конкурс «7 чудес природы Бурятии»  был инициирован 26 июня 2008 года Министерством  природных ресурсов Республики Бурятия с целью развития  чувства патриотизма и любви к своему Отечеству, бережному отношению к окружающей природной среде, а также привлечению внимания к восстановлению и сохранению уникальных природных объектов и комплексов  республики.</a:t>
            </a:r>
          </a:p>
          <a:p>
            <a:pPr algn="just"/>
            <a:r>
              <a:rPr lang="ru-RU" sz="1000" b="1" dirty="0">
                <a:solidFill>
                  <a:srgbClr val="FF0000"/>
                </a:solidFill>
              </a:rPr>
              <a:t>В конкурсе приняло </a:t>
            </a:r>
            <a:r>
              <a:rPr lang="ru-RU" sz="1000" b="1" u="sng" dirty="0">
                <a:solidFill>
                  <a:srgbClr val="FF0000"/>
                </a:solidFill>
              </a:rPr>
              <a:t>участие 205 объектов со всех районов Бурятии.</a:t>
            </a:r>
          </a:p>
        </p:txBody>
      </p:sp>
    </p:spTree>
    <p:extLst>
      <p:ext uri="{BB962C8B-B14F-4D97-AF65-F5344CB8AC3E}">
        <p14:creationId xmlns:p14="http://schemas.microsoft.com/office/powerpoint/2010/main" val="183948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1196752"/>
            <a:ext cx="6644126" cy="4824536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rgbClr val="FF0000"/>
                </a:solidFill>
              </a:rPr>
              <a:t>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2051" name="Picture 3" descr="C:\Documents and Settings\Admin\Мои документы\Мои рисунки\чудо Бурятии\чудо Бурятии 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74" r="30657"/>
          <a:stretch/>
        </p:blipFill>
        <p:spPr bwMode="auto">
          <a:xfrm rot="5400000">
            <a:off x="2459017" y="1333181"/>
            <a:ext cx="841589" cy="208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691929"/>
            <a:ext cx="6192688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+mj-lt"/>
              </a:rPr>
              <a:t>Гора БАРХАН - УУЛА </a:t>
            </a:r>
            <a:endParaRPr lang="ru-RU" sz="1400" dirty="0">
              <a:latin typeface="+mj-lt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129" y="1401997"/>
            <a:ext cx="709911" cy="975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361" y="1956502"/>
            <a:ext cx="1472221" cy="97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21196" y="3140968"/>
            <a:ext cx="5579195" cy="116955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Гора Бархан – </a:t>
            </a:r>
            <a:r>
              <a:rPr lang="ru-RU" sz="1000" dirty="0" err="1" smtClean="0"/>
              <a:t>уула</a:t>
            </a:r>
            <a:r>
              <a:rPr lang="ru-RU" sz="1000" dirty="0" smtClean="0"/>
              <a:t> высотой  2585 м – одна из  главных святынь </a:t>
            </a:r>
            <a:r>
              <a:rPr lang="ru-RU" sz="1000" dirty="0" err="1" smtClean="0"/>
              <a:t>Баргузинской</a:t>
            </a:r>
            <a:r>
              <a:rPr lang="ru-RU" sz="1000" dirty="0" smtClean="0"/>
              <a:t> долины  и </a:t>
            </a:r>
            <a:r>
              <a:rPr lang="ru-RU" sz="1000" dirty="0" err="1"/>
              <a:t>Б</a:t>
            </a:r>
            <a:r>
              <a:rPr lang="ru-RU" sz="1000" dirty="0" err="1" smtClean="0"/>
              <a:t>аргузинского</a:t>
            </a:r>
            <a:r>
              <a:rPr lang="ru-RU" sz="1000" dirty="0" smtClean="0"/>
              <a:t> хребта.</a:t>
            </a:r>
          </a:p>
          <a:p>
            <a:r>
              <a:rPr lang="ru-RU" sz="1000" dirty="0" smtClean="0"/>
              <a:t>Согласно тибетским текстам, в Бурятии и  Монголии имеется 5  главных </a:t>
            </a:r>
            <a:r>
              <a:rPr lang="ru-RU" sz="1000" dirty="0" err="1" smtClean="0"/>
              <a:t>сабдаков</a:t>
            </a:r>
            <a:r>
              <a:rPr lang="ru-RU" sz="1000" dirty="0" smtClean="0"/>
              <a:t> – мест, где живут главные духи. Самое северное из них , гора Бархан –</a:t>
            </a:r>
            <a:r>
              <a:rPr lang="ru-RU" sz="1000" dirty="0" err="1" smtClean="0"/>
              <a:t>Уула</a:t>
            </a:r>
            <a:r>
              <a:rPr lang="ru-RU" sz="1000" dirty="0" smtClean="0"/>
              <a:t>, охраняет буддийское учение с севера. Считается, что человек, поднявшийся на эту гору, на год устанавливает связь с таинственной силой этого места и становится единым с Богом. В честь этой горы  есть большой молебен, написанный на санскрите.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284328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Documents and Settings\Admin\Мои документы\Мои рисунки\чудо Бурятии\чудо Бурятии 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64524" y="1407748"/>
            <a:ext cx="1140675" cy="1505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20" y="14400"/>
            <a:ext cx="6356381" cy="1224136"/>
          </a:xfrm>
        </p:spPr>
        <p:txBody>
          <a:bodyPr>
            <a:norm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</a:rPr>
              <a:t>ГАРГИНСКИЙ термальный источник</a:t>
            </a:r>
            <a:endParaRPr lang="ru-RU" sz="1200" b="1" dirty="0">
              <a:solidFill>
                <a:srgbClr val="FF0000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124" y="1479895"/>
            <a:ext cx="428463" cy="466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031" y="1590373"/>
            <a:ext cx="898210" cy="57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7428" y="1946870"/>
            <a:ext cx="5976665" cy="861774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Термальная вода (</a:t>
            </a:r>
            <a:r>
              <a:rPr lang="en-US" sz="1000" dirty="0" smtClean="0"/>
              <a:t>t</a:t>
            </a:r>
            <a:r>
              <a:rPr lang="ru-RU" sz="1000" dirty="0" smtClean="0"/>
              <a:t> = - 75</a:t>
            </a:r>
            <a:r>
              <a:rPr lang="en-US" sz="1000" dirty="0" smtClean="0"/>
              <a:t>º</a:t>
            </a:r>
            <a:r>
              <a:rPr lang="ru-RU" sz="1000" dirty="0" smtClean="0"/>
              <a:t>) источника извергается из трещин скал (пещеры сечением около 1 м²) на правом склоне долины реки при выходе ее из Икатского хребта , на высоте около 100 м. кроме </a:t>
            </a:r>
            <a:r>
              <a:rPr lang="ru-RU" sz="1000" dirty="0" err="1" smtClean="0"/>
              <a:t>высоколечебных</a:t>
            </a:r>
            <a:r>
              <a:rPr lang="ru-RU" sz="1000" dirty="0" smtClean="0"/>
              <a:t> термальных свойств воды, большую популярность </a:t>
            </a:r>
            <a:r>
              <a:rPr lang="ru-RU" sz="1000" dirty="0" err="1" smtClean="0"/>
              <a:t>источникусоздают</a:t>
            </a:r>
            <a:r>
              <a:rPr lang="ru-RU" sz="1000" dirty="0" smtClean="0"/>
              <a:t> окружающий горный ландшафт с живописным густым лесом, здоровый воздух и горная , красивая, стремительная река </a:t>
            </a:r>
            <a:r>
              <a:rPr lang="ru-RU" sz="1000" dirty="0" err="1" smtClean="0"/>
              <a:t>Гарга</a:t>
            </a:r>
            <a:r>
              <a:rPr lang="ru-RU" sz="1000" dirty="0" smtClean="0"/>
              <a:t> со светлой, прозрачной водой. </a:t>
            </a:r>
            <a:endParaRPr lang="ru-RU" sz="1000" dirty="0"/>
          </a:p>
        </p:txBody>
      </p:sp>
      <p:pic>
        <p:nvPicPr>
          <p:cNvPr id="7" name="Picture 4" descr="C:\Documents and Settings\Admin\Мои документы\Мои рисунки\чудо Бурятии\чудо Бурятии 00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8"/>
          <a:stretch/>
        </p:blipFill>
        <p:spPr bwMode="auto">
          <a:xfrm rot="5400000">
            <a:off x="1647124" y="4901279"/>
            <a:ext cx="495110" cy="72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612" y="5006128"/>
            <a:ext cx="925990" cy="635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089" y="4078793"/>
            <a:ext cx="868355" cy="1434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3" y="3373271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000" dirty="0">
                <a:solidFill>
                  <a:srgbClr val="FF0000"/>
                </a:solidFill>
              </a:rPr>
              <a:t>Ущелье реки Алла находится при выходе р. Алла из </a:t>
            </a:r>
            <a:r>
              <a:rPr lang="ru-RU" sz="1000" dirty="0" err="1">
                <a:solidFill>
                  <a:srgbClr val="FF0000"/>
                </a:solidFill>
              </a:rPr>
              <a:t>Баргузинского</a:t>
            </a:r>
            <a:r>
              <a:rPr lang="ru-RU" sz="1000" dirty="0">
                <a:solidFill>
                  <a:srgbClr val="FF0000"/>
                </a:solidFill>
              </a:rPr>
              <a:t> хребта. При выходе из гор река прорезает коренные породы и протекает в узких </a:t>
            </a:r>
            <a:r>
              <a:rPr lang="ru-RU" sz="1000" dirty="0" err="1">
                <a:solidFill>
                  <a:srgbClr val="FF0000"/>
                </a:solidFill>
              </a:rPr>
              <a:t>каньонообразных</a:t>
            </a:r>
            <a:r>
              <a:rPr lang="ru-RU" sz="1000" dirty="0">
                <a:solidFill>
                  <a:srgbClr val="FF0000"/>
                </a:solidFill>
              </a:rPr>
              <a:t> ущельях. По словам российских и иностранных туристов – одно из красивых мест на Земле.. Дух захватывает у всех без исключения, когда перед ними предстает величественная панорама горного ущелья со стремительной рекой на дне.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36913" y="3472934"/>
            <a:ext cx="140615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>
                <a:solidFill>
                  <a:srgbClr val="FF0000"/>
                </a:solidFill>
              </a:rPr>
              <a:t>УЩЕЛЬЕ реки АЛЛА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272515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083747"/>
            <a:ext cx="633153" cy="833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384" y="1070092"/>
            <a:ext cx="560813" cy="846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76908"/>
            <a:ext cx="4788021" cy="419481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r>
              <a:rPr lang="ru-RU" sz="1200" dirty="0" smtClean="0"/>
              <a:t>ВОДОПАД на реке ШУМИЛИХА</a:t>
            </a: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4121186" y="1119359"/>
            <a:ext cx="4346464" cy="116955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	Водопад  расположен в верховье реки </a:t>
            </a:r>
            <a:r>
              <a:rPr lang="ru-RU" sz="1000" dirty="0" err="1" smtClean="0"/>
              <a:t>Шумилиха</a:t>
            </a:r>
            <a:r>
              <a:rPr lang="ru-RU" sz="1000" dirty="0" smtClean="0"/>
              <a:t> на экологической тропе, проходящей у южной границы </a:t>
            </a:r>
            <a:r>
              <a:rPr lang="ru-RU" sz="1000" dirty="0" err="1" smtClean="0"/>
              <a:t>Баргузинского</a:t>
            </a:r>
            <a:r>
              <a:rPr lang="ru-RU" sz="1000" dirty="0" smtClean="0"/>
              <a:t>  заповедника. Поток воды, низвергающийся почти с 20 – метровой высоты скалистого уступа, мириады хрустальных брызг, рождающие в солнечный день настоящую радугу, окружающая своеобразная растительность и высокогорье создают неповторимый, завораживающий образ Байкальской природы.</a:t>
            </a:r>
            <a:endParaRPr lang="ru-RU" sz="1000" dirty="0"/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182885"/>
            <a:ext cx="499433" cy="69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43"/>
          <a:stretch/>
        </p:blipFill>
        <p:spPr bwMode="auto">
          <a:xfrm>
            <a:off x="5694137" y="2989787"/>
            <a:ext cx="894087" cy="53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5"/>
          <a:stretch/>
        </p:blipFill>
        <p:spPr bwMode="auto">
          <a:xfrm>
            <a:off x="3328393" y="4073297"/>
            <a:ext cx="792794" cy="80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58466" y="2688301"/>
            <a:ext cx="36440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месте слияния рек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Юхты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Джиды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расположена уникальная по красоте скала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Соргостын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хабсагай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Величественный ансамбль, напоминающий крепость, представляет собой вулканическую породу, приобретшую под влиянием ветров и дождей столь причудливые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формы.между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скалами бьет  минеральный источник –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Соргостын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аршан</a:t>
            </a:r>
            <a:r>
              <a:rPr lang="ru-RU" sz="1200" dirty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393300" y="2712787"/>
            <a:ext cx="154925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solidFill>
                  <a:srgbClr val="FF0000"/>
                </a:solidFill>
              </a:rPr>
              <a:t>СОРГОСТЫН</a:t>
            </a:r>
          </a:p>
          <a:p>
            <a:pPr algn="ctr"/>
            <a:r>
              <a:rPr lang="ru-RU" sz="1000" dirty="0">
                <a:solidFill>
                  <a:srgbClr val="FF0000"/>
                </a:solidFill>
              </a:rPr>
              <a:t> ХАБСАГАЙ </a:t>
            </a:r>
          </a:p>
          <a:p>
            <a:pPr algn="ctr"/>
            <a:r>
              <a:rPr lang="ru-RU" sz="1000" dirty="0">
                <a:solidFill>
                  <a:srgbClr val="FF0000"/>
                </a:solidFill>
              </a:rPr>
              <a:t>(ЮХТА)</a:t>
            </a:r>
          </a:p>
        </p:txBody>
      </p:sp>
    </p:spTree>
    <p:extLst>
      <p:ext uri="{BB962C8B-B14F-4D97-AF65-F5344CB8AC3E}">
        <p14:creationId xmlns:p14="http://schemas.microsoft.com/office/powerpoint/2010/main" val="196287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5656" y="4293096"/>
            <a:ext cx="6231467" cy="13095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292" y="1419311"/>
            <a:ext cx="2211700" cy="976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908720"/>
            <a:ext cx="2880320" cy="576064"/>
          </a:xfrm>
        </p:spPr>
        <p:txBody>
          <a:bodyPr>
            <a:normAutofit/>
          </a:bodyPr>
          <a:lstStyle/>
          <a:p>
            <a:r>
              <a:rPr lang="ru-RU" sz="1200" dirty="0" smtClean="0"/>
              <a:t>Перевал УНДЭР БААБАЙ</a:t>
            </a:r>
            <a:endParaRPr lang="ru-RU" sz="12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746" y="4270447"/>
            <a:ext cx="1954246" cy="477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69292" y="2395856"/>
            <a:ext cx="5345224" cy="17543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Перевал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Ундэр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Баабай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горный массив, состоящий из высокой скалистой горы и прильнувших к ней трех одинаковых сопок над самой рекой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Джидой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Все три сопки образуют отвесную скалистую поверхность, и каждая сопка интересна и уникальна по-своему. В середине первой сопки на скальной поверхности имеется пещера,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котрую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увидеть только с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Мухорской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долины. На второй сопке встречают и провожают гостей района. К подножью третей сопки ведет узкая козья тропа. С одной стороны- отвесная каменная стена, ухватиться не за что. А с другой стороны- бездна, где далеко внизу, у самых скал стремительно несется река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Джида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5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E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971</TotalTime>
  <Words>363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Кнопка</vt:lpstr>
      <vt:lpstr>Озеро Байкал – главное чудо природы Бурятии</vt:lpstr>
      <vt:lpstr>Презентация PowerPoint</vt:lpstr>
      <vt:lpstr>ГАРГИНСКИЙ термальный источник</vt:lpstr>
      <vt:lpstr>ВОДОПАД на реке ШУМИЛИХА</vt:lpstr>
      <vt:lpstr>Перевал УНДЭР БААБАЙ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Математический турнир</dc:title>
  <cp:lastModifiedBy>User</cp:lastModifiedBy>
  <cp:revision>59</cp:revision>
  <dcterms:modified xsi:type="dcterms:W3CDTF">2015-03-21T08:38:57Z</dcterms:modified>
</cp:coreProperties>
</file>