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Default Extension="mid" ContentType="audio/unknown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82" r:id="rId3"/>
    <p:sldId id="283" r:id="rId4"/>
    <p:sldId id="284" r:id="rId5"/>
    <p:sldId id="286" r:id="rId6"/>
    <p:sldId id="285" r:id="rId7"/>
    <p:sldId id="287" r:id="rId8"/>
    <p:sldId id="289" r:id="rId9"/>
    <p:sldId id="288" r:id="rId10"/>
    <p:sldId id="290" r:id="rId11"/>
    <p:sldId id="291" r:id="rId12"/>
    <p:sldId id="292" r:id="rId13"/>
    <p:sldId id="293" r:id="rId14"/>
    <p:sldId id="273" r:id="rId15"/>
    <p:sldId id="274" r:id="rId16"/>
    <p:sldId id="275" r:id="rId17"/>
    <p:sldId id="277" r:id="rId18"/>
    <p:sldId id="278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7561C-DBF6-4000-A4A6-DF2905AB3A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30632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C2FBE-62CA-4403-80C1-3DEE0C27F8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5226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D95AC02-CBB6-4509-A2DB-13257B4B9BF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2A9BA26-ADC8-444E-96E9-AC1C924F4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mid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mid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wav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wav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3.wav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2016224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</a:t>
            </a:r>
            <a:r>
              <a:rPr lang="en-US" sz="8800" dirty="0" smtClean="0">
                <a:solidFill>
                  <a:schemeClr val="bg1"/>
                </a:solidFill>
              </a:rPr>
              <a:t> RING</a:t>
            </a:r>
            <a:endParaRPr lang="ru-RU" sz="8800" dirty="0">
              <a:solidFill>
                <a:schemeClr val="bg1"/>
              </a:solidFill>
            </a:endParaRPr>
          </a:p>
        </p:txBody>
      </p:sp>
      <p:pic>
        <p:nvPicPr>
          <p:cNvPr id="7" name="MS900082208[1].mi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00392" y="260648"/>
            <a:ext cx="609600" cy="609600"/>
          </a:xfrm>
          <a:prstGeom prst="rect">
            <a:avLst/>
          </a:prstGeom>
        </p:spPr>
      </p:pic>
      <p:pic>
        <p:nvPicPr>
          <p:cNvPr id="1028" name="Picture 4" descr="C:\Users\07\AppData\Local\Microsoft\Windows\Temporary Internet Files\Content.IE5\YVLV21P1\MC90033423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590465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7802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17145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Какая страна граничит </a:t>
            </a:r>
            <a:b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 США на юге?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133600"/>
            <a:ext cx="3455987" cy="431958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ru-RU" sz="4400" b="1" dirty="0" smtClean="0"/>
              <a:t>1</a:t>
            </a:r>
            <a:r>
              <a:rPr lang="ru-RU" altLang="ru-RU" sz="4400" b="1" dirty="0" smtClean="0"/>
              <a:t>. Канада</a:t>
            </a:r>
          </a:p>
          <a:p>
            <a:pPr marL="609600" indent="-609600" eaLnBrk="1" hangingPunct="1">
              <a:buFontTx/>
              <a:buNone/>
            </a:pPr>
            <a:endParaRPr lang="ru-RU" altLang="ru-RU" sz="4400" b="1" dirty="0" smtClean="0"/>
          </a:p>
          <a:p>
            <a:pPr marL="609600" indent="-609600" eaLnBrk="1" hangingPunct="1">
              <a:buFontTx/>
              <a:buNone/>
            </a:pPr>
            <a:r>
              <a:rPr lang="ru-RU" altLang="ru-RU" sz="4400" b="1" dirty="0" smtClean="0"/>
              <a:t>2. Мексика</a:t>
            </a:r>
          </a:p>
          <a:p>
            <a:pPr marL="609600" indent="-609600" eaLnBrk="1" hangingPunct="1">
              <a:buFontTx/>
              <a:buNone/>
            </a:pPr>
            <a:endParaRPr lang="ru-RU" altLang="ru-RU" sz="4400" b="1" dirty="0" smtClean="0"/>
          </a:p>
          <a:p>
            <a:pPr marL="609600" indent="-609600" eaLnBrk="1" hangingPunct="1">
              <a:buFontTx/>
              <a:buNone/>
            </a:pPr>
            <a:r>
              <a:rPr lang="ru-RU" altLang="ru-RU" sz="4400" b="1" dirty="0" smtClean="0"/>
              <a:t>3. Россия</a:t>
            </a:r>
          </a:p>
        </p:txBody>
      </p:sp>
      <p:pic>
        <p:nvPicPr>
          <p:cNvPr id="14342" name="Picture 6" descr="m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716338"/>
            <a:ext cx="1905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c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76475"/>
            <a:ext cx="1905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r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229225"/>
            <a:ext cx="19050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311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7859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самый большой</a:t>
            </a:r>
            <a:b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штат в  США?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420938"/>
            <a:ext cx="7786687" cy="37052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4800" b="1" dirty="0" smtClean="0"/>
              <a:t>1. Техас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4800" b="1" dirty="0" smtClean="0"/>
              <a:t>2. Аляска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4800" b="1" dirty="0" smtClean="0"/>
              <a:t>3. Гавайи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4800" b="1" dirty="0" smtClean="0"/>
              <a:t>4. Калифорния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46926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Аляска</a:t>
            </a:r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76375" y="1412875"/>
            <a:ext cx="6192838" cy="4498975"/>
          </a:xfrm>
        </p:spPr>
      </p:pic>
    </p:spTree>
    <p:extLst>
      <p:ext uri="{BB962C8B-B14F-4D97-AF65-F5344CB8AC3E}">
        <p14:creationId xmlns:p14="http://schemas.microsoft.com/office/powerpoint/2010/main" xmlns="" val="172021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является символом США?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4076700"/>
            <a:ext cx="9144000" cy="20494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dirty="0" smtClean="0"/>
              <a:t>                                 </a:t>
            </a:r>
            <a:r>
              <a:rPr lang="ru-RU" altLang="ru-RU" sz="3600" b="1" dirty="0" smtClean="0"/>
              <a:t>2. орёл</a:t>
            </a:r>
          </a:p>
          <a:p>
            <a:pPr eaLnBrk="1" hangingPunct="1">
              <a:buFontTx/>
              <a:buNone/>
            </a:pPr>
            <a:r>
              <a:rPr lang="ru-RU" altLang="ru-RU" sz="3600" b="1" dirty="0" smtClean="0"/>
              <a:t>                              </a:t>
            </a:r>
          </a:p>
          <a:p>
            <a:pPr eaLnBrk="1" hangingPunct="1">
              <a:buFontTx/>
              <a:buNone/>
            </a:pPr>
            <a:r>
              <a:rPr lang="ru-RU" altLang="ru-RU" sz="3600" b="1" dirty="0" smtClean="0"/>
              <a:t>    1. роза                                   3. клевер</a:t>
            </a:r>
          </a:p>
        </p:txBody>
      </p:sp>
      <p:pic>
        <p:nvPicPr>
          <p:cNvPr id="21508" name="Picture 4" descr="SHAMRO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420938"/>
            <a:ext cx="2462212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EAGL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341438"/>
            <a:ext cx="4738688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ROSE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43358"/>
            <a:ext cx="3311525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6845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597666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137160" indent="0">
              <a:buNone/>
            </a:pPr>
            <a:r>
              <a:rPr lang="en-US" sz="5400" dirty="0" smtClean="0">
                <a:solidFill>
                  <a:schemeClr val="bg1"/>
                </a:solidFill>
              </a:rPr>
              <a:t> </a:t>
            </a:r>
          </a:p>
          <a:p>
            <a:pPr marL="137160" indent="0">
              <a:buNone/>
            </a:pPr>
            <a:r>
              <a:rPr lang="en-US" sz="5400" dirty="0" smtClean="0">
                <a:solidFill>
                  <a:schemeClr val="bg1"/>
                </a:solidFill>
              </a:rPr>
              <a:t>  </a:t>
            </a: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friend</a:t>
            </a:r>
          </a:p>
          <a:p>
            <a:pPr marL="137160" indent="0">
              <a:buNone/>
            </a:pP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                          ship</a:t>
            </a:r>
          </a:p>
          <a:p>
            <a:pPr marL="137160" indent="0">
              <a:buNone/>
            </a:pP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         </a:t>
            </a:r>
          </a:p>
          <a:p>
            <a:pPr marL="137160" indent="0" algn="ctr">
              <a:buNone/>
            </a:pPr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friendship</a:t>
            </a:r>
            <a:endParaRPr lang="ru-RU" sz="5400" dirty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87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chemeClr val="accent2"/>
                </a:solidFill>
                <a:effectLst/>
              </a:rPr>
              <a:t>   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news    </a:t>
            </a:r>
            <a:r>
              <a:rPr lang="en-US" b="1" dirty="0" smtClean="0">
                <a:solidFill>
                  <a:schemeClr val="accent2"/>
                </a:solidFill>
                <a:effectLst/>
              </a:rPr>
              <a:t>     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side  </a:t>
            </a:r>
            <a:r>
              <a:rPr lang="en-US" b="1" dirty="0" smtClean="0">
                <a:effectLst/>
              </a:rPr>
              <a:t>      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book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   </a:t>
            </a:r>
            <a:r>
              <a:rPr lang="en-US" b="1" dirty="0" smtClean="0">
                <a:effectLst/>
              </a:rPr>
              <a:t>   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under</a:t>
            </a:r>
          </a:p>
          <a:p>
            <a:endParaRPr lang="en-US" b="1" dirty="0">
              <a:effectLst/>
            </a:endParaRPr>
          </a:p>
          <a:p>
            <a:pPr marL="137160" indent="0">
              <a:buNone/>
            </a:pPr>
            <a:r>
              <a:rPr lang="en-US" b="1" dirty="0" smtClean="0">
                <a:solidFill>
                  <a:srgbClr val="FFC000"/>
                </a:solidFill>
                <a:effectLst/>
              </a:rPr>
              <a:t>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suit  </a:t>
            </a:r>
            <a:r>
              <a:rPr lang="en-US" b="1" dirty="0" smtClean="0">
                <a:solidFill>
                  <a:srgbClr val="FFC000"/>
                </a:solidFill>
                <a:effectLst/>
              </a:rPr>
              <a:t>         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away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  </a:t>
            </a:r>
            <a:r>
              <a:rPr lang="en-US" b="1" dirty="0" smtClean="0">
                <a:effectLst/>
              </a:rPr>
              <a:t>            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  <a:effectLst/>
              </a:rPr>
              <a:t>motor</a:t>
            </a:r>
            <a:r>
              <a:rPr lang="en-US" b="1" dirty="0" smtClean="0">
                <a:effectLst/>
              </a:rPr>
              <a:t>        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mark</a:t>
            </a:r>
          </a:p>
          <a:p>
            <a:endParaRPr lang="en-US" b="1" dirty="0">
              <a:effectLst/>
            </a:endParaRPr>
          </a:p>
          <a:p>
            <a:pPr marL="137160" indent="0">
              <a:buNone/>
            </a:pPr>
            <a:r>
              <a:rPr lang="en-US" b="1" dirty="0" smtClean="0">
                <a:effectLst/>
              </a:rPr>
              <a:t>    up              spot               paper                take</a:t>
            </a:r>
          </a:p>
          <a:p>
            <a:endParaRPr lang="en-US" b="1" dirty="0">
              <a:effectLst/>
            </a:endParaRPr>
          </a:p>
          <a:p>
            <a:pPr marL="137160" indent="0">
              <a:buNone/>
            </a:pPr>
            <a:r>
              <a:rPr lang="en-US" b="1" dirty="0" smtClean="0">
                <a:effectLst/>
              </a:rPr>
              <a:t>      sea             ground              bike               grip</a:t>
            </a:r>
          </a:p>
          <a:p>
            <a:pPr marL="137160" indent="0">
              <a:buNone/>
            </a:pPr>
            <a:r>
              <a:rPr lang="en-US" b="1" dirty="0">
                <a:effectLst/>
              </a:rPr>
              <a:t> </a:t>
            </a:r>
            <a:r>
              <a:rPr lang="en-US" b="1" dirty="0" smtClean="0">
                <a:effectLst/>
              </a:rPr>
              <a:t>  </a:t>
            </a:r>
          </a:p>
          <a:p>
            <a:pPr marL="137160" indent="0">
              <a:buNone/>
            </a:pPr>
            <a:r>
              <a:rPr lang="en-US" b="1" dirty="0" smtClean="0">
                <a:effectLst/>
              </a:rPr>
              <a:t>    light          hand               case                make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679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37160" indent="0"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137160" indent="0" algn="ctr">
              <a:buNone/>
            </a:pPr>
            <a:r>
              <a:rPr lang="en-US" b="1" dirty="0" smtClean="0">
                <a:solidFill>
                  <a:schemeClr val="bg1"/>
                </a:solidFill>
                <a:effectLst/>
              </a:rPr>
              <a:t>newspaper</a:t>
            </a:r>
          </a:p>
          <a:p>
            <a:pPr marL="137160" indent="0" algn="ctr">
              <a:buNone/>
            </a:pPr>
            <a:r>
              <a:rPr lang="en-US" b="1" dirty="0" smtClean="0">
                <a:solidFill>
                  <a:schemeClr val="bg1"/>
                </a:solidFill>
                <a:effectLst/>
              </a:rPr>
              <a:t>seaside</a:t>
            </a:r>
          </a:p>
          <a:p>
            <a:pPr marL="137160" indent="0" algn="ctr">
              <a:buNone/>
            </a:pPr>
            <a:r>
              <a:rPr lang="en-US" b="1" dirty="0" smtClean="0">
                <a:solidFill>
                  <a:schemeClr val="bg1"/>
                </a:solidFill>
                <a:effectLst/>
              </a:rPr>
              <a:t>underground</a:t>
            </a:r>
          </a:p>
          <a:p>
            <a:pPr marL="137160" indent="0" algn="ctr">
              <a:buNone/>
            </a:pPr>
            <a:r>
              <a:rPr lang="en-US" b="1" dirty="0">
                <a:solidFill>
                  <a:schemeClr val="bg1"/>
                </a:solidFill>
                <a:effectLst/>
              </a:rPr>
              <a:t>m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otorbike</a:t>
            </a:r>
          </a:p>
          <a:p>
            <a:pPr marL="137160" indent="0" algn="ctr">
              <a:buNone/>
            </a:pPr>
            <a:r>
              <a:rPr lang="en-US" b="1" dirty="0">
                <a:solidFill>
                  <a:schemeClr val="bg1"/>
                </a:solidFill>
                <a:effectLst/>
              </a:rPr>
              <a:t>s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uitcase</a:t>
            </a:r>
          </a:p>
          <a:p>
            <a:pPr marL="137160" indent="0" algn="ctr">
              <a:buNone/>
            </a:pPr>
            <a:r>
              <a:rPr lang="en-US" b="1" dirty="0">
                <a:solidFill>
                  <a:schemeClr val="bg1"/>
                </a:solidFill>
                <a:effectLst/>
              </a:rPr>
              <a:t>b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ookmark</a:t>
            </a:r>
          </a:p>
          <a:p>
            <a:pPr marL="137160" indent="0" algn="ctr">
              <a:buNone/>
            </a:pPr>
            <a:r>
              <a:rPr lang="en-US" b="1" dirty="0">
                <a:solidFill>
                  <a:schemeClr val="bg1"/>
                </a:solidFill>
                <a:effectLst/>
              </a:rPr>
              <a:t>s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potlight</a:t>
            </a:r>
          </a:p>
          <a:p>
            <a:pPr marL="137160" indent="0" algn="ctr">
              <a:buNone/>
            </a:pPr>
            <a:r>
              <a:rPr lang="en-US" b="1" dirty="0">
                <a:solidFill>
                  <a:schemeClr val="bg1"/>
                </a:solidFill>
                <a:effectLst/>
              </a:rPr>
              <a:t>m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akeup</a:t>
            </a:r>
          </a:p>
          <a:p>
            <a:pPr marL="137160" indent="0" algn="ctr">
              <a:buNone/>
            </a:pPr>
            <a:r>
              <a:rPr lang="en-US" b="1" dirty="0">
                <a:solidFill>
                  <a:schemeClr val="bg1"/>
                </a:solidFill>
                <a:effectLst/>
              </a:rPr>
              <a:t>t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akeaway</a:t>
            </a:r>
          </a:p>
          <a:p>
            <a:pPr marL="137160" indent="0" algn="ctr">
              <a:buNone/>
            </a:pPr>
            <a:r>
              <a:rPr lang="en-US" b="1" dirty="0" smtClean="0">
                <a:solidFill>
                  <a:schemeClr val="bg1"/>
                </a:solidFill>
                <a:effectLst/>
              </a:rPr>
              <a:t>handgrip</a:t>
            </a:r>
          </a:p>
          <a:p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88424" y="2106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307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137160" indent="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en-US" sz="3200" b="1" dirty="0">
                <a:solidFill>
                  <a:schemeClr val="bg1"/>
                </a:solidFill>
              </a:rPr>
              <a:t>. </a:t>
            </a:r>
            <a:r>
              <a:rPr lang="en-US" sz="3200" b="1" dirty="0" smtClean="0">
                <a:solidFill>
                  <a:schemeClr val="bg1"/>
                </a:solidFill>
              </a:rPr>
              <a:t> know 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2. </a:t>
            </a:r>
            <a:r>
              <a:rPr lang="en-US" sz="3200" b="1" dirty="0" smtClean="0">
                <a:solidFill>
                  <a:schemeClr val="bg1"/>
                </a:solidFill>
              </a:rPr>
              <a:t> right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3. </a:t>
            </a:r>
            <a:r>
              <a:rPr lang="en-US" sz="3200" b="1" dirty="0" smtClean="0">
                <a:solidFill>
                  <a:schemeClr val="bg1"/>
                </a:solidFill>
              </a:rPr>
              <a:t> weak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4.   sea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>
                <a:solidFill>
                  <a:schemeClr val="bg1"/>
                </a:solidFill>
              </a:rPr>
              <a:t>. </a:t>
            </a:r>
            <a:r>
              <a:rPr lang="en-US" sz="3200" b="1" dirty="0" smtClean="0">
                <a:solidFill>
                  <a:schemeClr val="bg1"/>
                </a:solidFill>
              </a:rPr>
              <a:t>  son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6. </a:t>
            </a:r>
            <a:r>
              <a:rPr lang="en-US" sz="3200" b="1" dirty="0" smtClean="0">
                <a:solidFill>
                  <a:schemeClr val="bg1"/>
                </a:solidFill>
              </a:rPr>
              <a:t>  won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7. </a:t>
            </a:r>
            <a:r>
              <a:rPr lang="en-US" sz="3200" b="1" dirty="0" smtClean="0">
                <a:solidFill>
                  <a:schemeClr val="bg1"/>
                </a:solidFill>
              </a:rPr>
              <a:t>  wear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8. </a:t>
            </a:r>
            <a:r>
              <a:rPr lang="en-US" sz="3200" b="1" dirty="0" smtClean="0">
                <a:solidFill>
                  <a:schemeClr val="bg1"/>
                </a:solidFill>
              </a:rPr>
              <a:t>  meet</a:t>
            </a:r>
            <a:endParaRPr lang="ru-RU" sz="32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9. </a:t>
            </a:r>
            <a:r>
              <a:rPr lang="en-US" sz="3200" b="1" dirty="0" smtClean="0">
                <a:solidFill>
                  <a:schemeClr val="bg1"/>
                </a:solidFill>
              </a:rPr>
              <a:t>  hour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10. would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marL="137160" indent="0" algn="ctr">
              <a:buNone/>
            </a:pPr>
            <a:r>
              <a:rPr lang="en-US" sz="3200" b="1" dirty="0"/>
              <a:t> </a:t>
            </a:r>
            <a:endParaRPr lang="ru-RU" sz="3200" b="1" dirty="0"/>
          </a:p>
          <a:p>
            <a:pPr marL="137160" indent="0" algn="ctr">
              <a:buNone/>
            </a:pPr>
            <a:r>
              <a:rPr lang="en-US" sz="3200" dirty="0"/>
              <a:t> 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3418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 smtClean="0">
                <a:solidFill>
                  <a:schemeClr val="bg1"/>
                </a:solidFill>
              </a:rPr>
              <a:t>1</a:t>
            </a:r>
            <a:r>
              <a:rPr lang="en-US" sz="3500" b="1" dirty="0">
                <a:solidFill>
                  <a:schemeClr val="bg1"/>
                </a:solidFill>
              </a:rPr>
              <a:t>.  know </a:t>
            </a:r>
            <a:r>
              <a:rPr lang="ru-RU" sz="3500" b="1" dirty="0" smtClean="0">
                <a:solidFill>
                  <a:schemeClr val="bg1"/>
                </a:solidFill>
              </a:rPr>
              <a:t>- </a:t>
            </a:r>
            <a:r>
              <a:rPr lang="en-US" sz="3500" b="1" dirty="0" smtClean="0">
                <a:solidFill>
                  <a:schemeClr val="bg1"/>
                </a:solidFill>
              </a:rPr>
              <a:t>no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2.  r</a:t>
            </a:r>
            <a:r>
              <a:rPr lang="en-US" sz="3500" b="1" dirty="0" smtClean="0">
                <a:solidFill>
                  <a:schemeClr val="bg1"/>
                </a:solidFill>
              </a:rPr>
              <a:t>ight - write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3.  w</a:t>
            </a:r>
            <a:r>
              <a:rPr lang="en-US" sz="3500" b="1" dirty="0" smtClean="0">
                <a:solidFill>
                  <a:schemeClr val="bg1"/>
                </a:solidFill>
              </a:rPr>
              <a:t>eak - week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4.   s</a:t>
            </a:r>
            <a:r>
              <a:rPr lang="en-US" sz="3500" b="1" dirty="0" smtClean="0">
                <a:solidFill>
                  <a:schemeClr val="bg1"/>
                </a:solidFill>
              </a:rPr>
              <a:t>ea -see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5.   s</a:t>
            </a:r>
            <a:r>
              <a:rPr lang="en-US" sz="3500" b="1" dirty="0" smtClean="0">
                <a:solidFill>
                  <a:schemeClr val="bg1"/>
                </a:solidFill>
              </a:rPr>
              <a:t>on - sun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6.   w</a:t>
            </a:r>
            <a:r>
              <a:rPr lang="en-US" sz="3500" b="1" dirty="0" smtClean="0">
                <a:solidFill>
                  <a:schemeClr val="bg1"/>
                </a:solidFill>
              </a:rPr>
              <a:t>on – one 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7.   w</a:t>
            </a:r>
            <a:r>
              <a:rPr lang="en-US" sz="3500" b="1" dirty="0" smtClean="0">
                <a:solidFill>
                  <a:schemeClr val="bg1"/>
                </a:solidFill>
              </a:rPr>
              <a:t>ear - where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8.   m</a:t>
            </a:r>
            <a:r>
              <a:rPr lang="en-US" sz="3500" b="1" dirty="0" smtClean="0">
                <a:solidFill>
                  <a:schemeClr val="bg1"/>
                </a:solidFill>
              </a:rPr>
              <a:t>eet - meat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9.   h</a:t>
            </a:r>
            <a:r>
              <a:rPr lang="en-US" sz="3500" b="1" dirty="0" smtClean="0">
                <a:solidFill>
                  <a:schemeClr val="bg1"/>
                </a:solidFill>
              </a:rPr>
              <a:t>our - our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500" b="1" dirty="0">
                <a:solidFill>
                  <a:schemeClr val="bg1"/>
                </a:solidFill>
              </a:rPr>
              <a:t>10. w</a:t>
            </a:r>
            <a:r>
              <a:rPr lang="en-US" sz="3500" b="1" dirty="0" smtClean="0">
                <a:solidFill>
                  <a:schemeClr val="bg1"/>
                </a:solidFill>
              </a:rPr>
              <a:t>ould - wood </a:t>
            </a:r>
            <a:endParaRPr lang="ru-RU" sz="35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200" b="1" dirty="0"/>
              <a:t> </a:t>
            </a:r>
            <a:endParaRPr lang="ru-RU" sz="3200" b="1" dirty="0"/>
          </a:p>
          <a:p>
            <a:endParaRPr lang="ru-RU" sz="3200" dirty="0"/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88424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354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048712"/>
          </a:xfr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prstTxWarp prst="textPlain">
              <a:avLst/>
            </a:prstTxWarp>
          </a:bodyPr>
          <a:lstStyle/>
          <a:p>
            <a:pPr marL="137160" indent="0">
              <a:buNone/>
            </a:pPr>
            <a:endParaRPr lang="ru-RU" dirty="0" smtClean="0">
              <a:solidFill>
                <a:srgbClr val="92D050"/>
              </a:solidFill>
              <a:latin typeface="Arial Rounded MT Bold" pitchFamily="34" charset="0"/>
            </a:endParaRPr>
          </a:p>
          <a:p>
            <a:pPr marL="137160" indent="0">
              <a:buNone/>
            </a:pPr>
            <a:r>
              <a:rPr lang="en-US" dirty="0" smtClean="0">
                <a:solidFill>
                  <a:srgbClr val="92D050"/>
                </a:solidFill>
                <a:latin typeface="Arial Rounded MT Bold" pitchFamily="34" charset="0"/>
              </a:rPr>
              <a:t>CONGRATULATIONS</a:t>
            </a:r>
            <a:r>
              <a:rPr lang="en-US" dirty="0">
                <a:solidFill>
                  <a:srgbClr val="92D050"/>
                </a:solidFill>
                <a:latin typeface="Arial Rounded MT Bold" pitchFamily="34" charset="0"/>
              </a:rPr>
              <a:t>!</a:t>
            </a:r>
            <a:endParaRPr lang="ru-RU" dirty="0">
              <a:solidFill>
                <a:srgbClr val="92D050"/>
              </a:solidFill>
            </a:endParaRPr>
          </a:p>
          <a:p>
            <a:pPr marL="137160" indent="0">
              <a:buNone/>
            </a:pPr>
            <a:endParaRPr lang="en-US" dirty="0" smtClean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pic>
        <p:nvPicPr>
          <p:cNvPr id="2" name="MS900069280[1]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88424" y="116632"/>
            <a:ext cx="609600" cy="609600"/>
          </a:xfrm>
          <a:prstGeom prst="rect">
            <a:avLst/>
          </a:prstGeom>
        </p:spPr>
      </p:pic>
      <p:pic>
        <p:nvPicPr>
          <p:cNvPr id="1026" name="Picture 2" descr="C:\Users\07\AppData\Local\Microsoft\Windows\Temporary Internet Files\Content.IE5\I63F7OTC\MC90034330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7305" y="4365104"/>
            <a:ext cx="1354226" cy="18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07\AppData\Local\Microsoft\Windows\Temporary Internet Files\Content.IE5\YVLV21P1\MC90029901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1432"/>
            <a:ext cx="1458468" cy="181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89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61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Нью-Йорк-Бруклинский мос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2775" y="12700"/>
            <a:ext cx="10188575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-396552" y="188640"/>
            <a:ext cx="5832648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52"/>
              </a:avLst>
            </a:prstTxWarp>
          </a:bodyPr>
          <a:lstStyle/>
          <a:p>
            <a:pPr algn="ctr"/>
            <a:r>
              <a:rPr lang="en-US" sz="3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0000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THE  USA</a:t>
            </a:r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000099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270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Сколько штатов</a:t>
            </a:r>
            <a:br>
              <a:rPr lang="ru-RU" altLang="ru-RU" sz="6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6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имеет США?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2708275"/>
            <a:ext cx="7427912" cy="32416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6600" b="1" dirty="0" smtClean="0"/>
              <a:t>1.  </a:t>
            </a:r>
            <a:r>
              <a:rPr lang="en-US" altLang="ru-RU" sz="6600" b="1" dirty="0" smtClean="0"/>
              <a:t>48</a:t>
            </a:r>
            <a:r>
              <a:rPr lang="ru-RU" altLang="ru-RU" sz="6600" b="1" dirty="0" smtClean="0"/>
              <a:t>            2. </a:t>
            </a:r>
            <a:r>
              <a:rPr lang="en-US" altLang="ru-RU" sz="6600" b="1" dirty="0" smtClean="0"/>
              <a:t>50</a:t>
            </a:r>
            <a:r>
              <a:rPr lang="ru-RU" altLang="ru-RU" sz="6600" b="1" dirty="0" smtClean="0"/>
              <a:t>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altLang="ru-RU" sz="6600" b="1" dirty="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altLang="ru-RU" sz="6600" b="1" dirty="0" smtClean="0"/>
              <a:t>3. </a:t>
            </a:r>
            <a:r>
              <a:rPr lang="en-US" altLang="ru-RU" sz="6600" b="1" dirty="0" smtClean="0"/>
              <a:t>51</a:t>
            </a:r>
            <a:r>
              <a:rPr lang="ru-RU" altLang="ru-RU" sz="6600" b="1" dirty="0" smtClean="0"/>
              <a:t>            4. </a:t>
            </a:r>
            <a:r>
              <a:rPr lang="en-US" altLang="ru-RU" sz="6600" b="1" dirty="0" smtClean="0"/>
              <a:t>52</a:t>
            </a:r>
            <a:endParaRPr lang="ru-RU" altLang="ru-RU" sz="66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62079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20748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Сколько полос </a:t>
            </a:r>
            <a:br>
              <a:rPr lang="ru-RU" altLang="ru-RU" sz="6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6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флаге США?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763713" y="2852738"/>
            <a:ext cx="6923087" cy="36718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5400" b="1" dirty="0" smtClean="0"/>
              <a:t>1. 13 </a:t>
            </a:r>
            <a:endParaRPr lang="en-US" altLang="ru-RU" sz="5400" b="1" dirty="0" smtClean="0"/>
          </a:p>
          <a:p>
            <a:pPr marL="0" indent="0" eaLnBrk="1" hangingPunct="1">
              <a:buNone/>
            </a:pPr>
            <a:r>
              <a:rPr lang="ru-RU" altLang="ru-RU" sz="5400" b="1" dirty="0" smtClean="0"/>
              <a:t>2. 30 </a:t>
            </a:r>
            <a:endParaRPr lang="en-US" altLang="ru-RU" sz="5400" b="1" dirty="0" smtClean="0"/>
          </a:p>
          <a:p>
            <a:pPr marL="0" indent="0" eaLnBrk="1" hangingPunct="1">
              <a:buNone/>
            </a:pPr>
            <a:r>
              <a:rPr lang="ru-RU" altLang="ru-RU" sz="5400" b="1" dirty="0" smtClean="0"/>
              <a:t>3. 50</a:t>
            </a:r>
          </a:p>
        </p:txBody>
      </p:sp>
    </p:spTree>
    <p:extLst>
      <p:ext uri="{BB962C8B-B14F-4D97-AF65-F5344CB8AC3E}">
        <p14:creationId xmlns:p14="http://schemas.microsoft.com/office/powerpoint/2010/main" xmlns="" val="76907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8589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54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Сколько звёзд </a:t>
            </a:r>
            <a:br>
              <a:rPr lang="ru-RU" altLang="ru-RU" sz="54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54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флаге США?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987675" y="2708275"/>
            <a:ext cx="4392613" cy="34178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5400" b="1" dirty="0" smtClean="0"/>
              <a:t>1. 48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5400" b="1" dirty="0" smtClean="0"/>
              <a:t>2. 50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5400" b="1" dirty="0" smtClean="0"/>
              <a:t>3. 51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5400" b="1" dirty="0" smtClean="0"/>
              <a:t>4. 52</a:t>
            </a:r>
          </a:p>
        </p:txBody>
      </p:sp>
    </p:spTree>
    <p:extLst>
      <p:ext uri="{BB962C8B-B14F-4D97-AF65-F5344CB8AC3E}">
        <p14:creationId xmlns:p14="http://schemas.microsoft.com/office/powerpoint/2010/main" xmlns="" val="35172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 flipV="1">
            <a:off x="1116013" y="5734050"/>
            <a:ext cx="6696075" cy="714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smtClean="0"/>
          </a:p>
        </p:txBody>
      </p:sp>
      <p:pic>
        <p:nvPicPr>
          <p:cNvPr id="39940" name="Picture 4" descr="us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980728"/>
            <a:ext cx="8208912" cy="504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4799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964612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Какая страна подарила США  Статую Свободы 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205038"/>
            <a:ext cx="4897437" cy="39211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4000" b="1" dirty="0" smtClean="0"/>
              <a:t>1. Италия</a:t>
            </a:r>
          </a:p>
          <a:p>
            <a:pPr marL="609600" indent="-609600" eaLnBrk="1" hangingPunct="1">
              <a:buFontTx/>
              <a:buNone/>
            </a:pPr>
            <a:endParaRPr lang="ru-RU" altLang="ru-RU" sz="4000" b="1" dirty="0" smtClean="0"/>
          </a:p>
          <a:p>
            <a:pPr marL="609600" indent="-609600" eaLnBrk="1" hangingPunct="1">
              <a:buFontTx/>
              <a:buNone/>
            </a:pPr>
            <a:r>
              <a:rPr lang="ru-RU" altLang="ru-RU" sz="4000" b="1" dirty="0" smtClean="0"/>
              <a:t>2.  Англия</a:t>
            </a:r>
          </a:p>
          <a:p>
            <a:pPr marL="609600" indent="-609600" eaLnBrk="1" hangingPunct="1">
              <a:buFontTx/>
              <a:buNone/>
            </a:pPr>
            <a:endParaRPr lang="ru-RU" altLang="ru-RU" sz="4000" b="1" dirty="0" smtClean="0"/>
          </a:p>
          <a:p>
            <a:pPr marL="609600" indent="-609600" eaLnBrk="1" hangingPunct="1">
              <a:buFontTx/>
              <a:buNone/>
            </a:pPr>
            <a:r>
              <a:rPr lang="ru-RU" altLang="ru-RU" sz="4000" b="1" dirty="0" smtClean="0"/>
              <a:t>3.  Франция</a:t>
            </a:r>
          </a:p>
        </p:txBody>
      </p:sp>
      <p:pic>
        <p:nvPicPr>
          <p:cNvPr id="9221" name="Picture 5" descr="Статуя Свободы обрез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773238"/>
            <a:ext cx="2795588" cy="4895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529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773238"/>
            <a:ext cx="2589212" cy="28813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54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 открыл Америку?</a:t>
            </a:r>
          </a:p>
        </p:txBody>
      </p:sp>
      <p:graphicFrame>
        <p:nvGraphicFramePr>
          <p:cNvPr id="11269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79388" y="1520825"/>
          <a:ext cx="2768600" cy="3311525"/>
        </p:xfrm>
        <a:graphic>
          <a:graphicData uri="http://schemas.openxmlformats.org/presentationml/2006/ole">
            <p:oleObj spid="_x0000_s2053" name="Image" r:id="rId4" imgW="2803454" imgH="3352523" progId="">
              <p:embed/>
            </p:oleObj>
          </a:graphicData>
        </a:graphic>
      </p:graphicFrame>
      <p:sp>
        <p:nvSpPr>
          <p:cNvPr id="11278" name="Rectangle 14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4868863"/>
            <a:ext cx="9144000" cy="1800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dirty="0" smtClean="0"/>
              <a:t>    Джордж                   Авраам	           </a:t>
            </a:r>
          </a:p>
          <a:p>
            <a:pPr eaLnBrk="1" hangingPunct="1">
              <a:buFontTx/>
              <a:buNone/>
            </a:pPr>
            <a:r>
              <a:rPr lang="ru-RU" altLang="ru-RU" sz="2800" b="1" dirty="0" smtClean="0"/>
              <a:t>                                                                   Христофор</a:t>
            </a:r>
          </a:p>
          <a:p>
            <a:pPr eaLnBrk="1" hangingPunct="1">
              <a:buFontTx/>
              <a:buNone/>
            </a:pPr>
            <a:r>
              <a:rPr lang="ru-RU" altLang="ru-RU" sz="2800" b="1" dirty="0" smtClean="0"/>
              <a:t>    Вашингтон              Линкольн             Колумб</a:t>
            </a:r>
            <a:r>
              <a:rPr lang="ru-RU" altLang="ru-RU" sz="2400" dirty="0" smtClean="0"/>
              <a:t> </a:t>
            </a:r>
          </a:p>
        </p:txBody>
      </p:sp>
      <p:pic>
        <p:nvPicPr>
          <p:cNvPr id="11271" name="Picture 7" descr="Линкольн Авраа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484313"/>
            <a:ext cx="2917825" cy="33845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28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1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1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64613" cy="13541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5200" b="1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 был первым президентом США?</a:t>
            </a:r>
          </a:p>
        </p:txBody>
      </p:sp>
      <p:graphicFrame>
        <p:nvGraphicFramePr>
          <p:cNvPr id="15363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50825" y="2097088"/>
          <a:ext cx="2768600" cy="3311525"/>
        </p:xfrm>
        <a:graphic>
          <a:graphicData uri="http://schemas.openxmlformats.org/presentationml/2006/ole">
            <p:oleObj spid="_x0000_s3077" name="Image" r:id="rId3" imgW="2803454" imgH="3352523" progId="">
              <p:embed/>
            </p:oleObj>
          </a:graphicData>
        </a:graphic>
      </p:graphicFrame>
      <p:sp>
        <p:nvSpPr>
          <p:cNvPr id="15365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5661025"/>
            <a:ext cx="9144000" cy="1008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Джордж                 Авраам		  Джон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    Вашингтон             Линкольн             Кеннеди</a:t>
            </a:r>
            <a:r>
              <a:rPr lang="ru-RU" altLang="ru-RU" sz="2400" dirty="0" smtClean="0"/>
              <a:t> </a:t>
            </a:r>
          </a:p>
        </p:txBody>
      </p:sp>
      <p:pic>
        <p:nvPicPr>
          <p:cNvPr id="15366" name="Picture 6" descr="Линкольн Авраа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2917825" cy="33845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Кеннеди Джо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989138"/>
            <a:ext cx="1800225" cy="345598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016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553</TotalTime>
  <Words>246</Words>
  <Application>Microsoft Office PowerPoint</Application>
  <PresentationFormat>Экран (4:3)</PresentationFormat>
  <Paragraphs>95</Paragraphs>
  <Slides>19</Slides>
  <Notes>0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Austin</vt:lpstr>
      <vt:lpstr>Image</vt:lpstr>
      <vt:lpstr>BRAIN RING</vt:lpstr>
      <vt:lpstr>Слайд 2</vt:lpstr>
      <vt:lpstr>Сколько штатов  имеет США?</vt:lpstr>
      <vt:lpstr>Сколько полос  на флаге США?</vt:lpstr>
      <vt:lpstr>Сколько звёзд  на флаге США?</vt:lpstr>
      <vt:lpstr>Слайд 6</vt:lpstr>
      <vt:lpstr>Какая страна подарила США  Статую Свободы ?</vt:lpstr>
      <vt:lpstr>Кто открыл Америку?</vt:lpstr>
      <vt:lpstr>Кто был первым президентом США?</vt:lpstr>
      <vt:lpstr>Какая страна граничит  с  США на юге?</vt:lpstr>
      <vt:lpstr>Какой самый большой штат в  США?</vt:lpstr>
      <vt:lpstr> Аляска</vt:lpstr>
      <vt:lpstr>Что является символом США?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RING</dc:title>
  <dc:creator>07</dc:creator>
  <cp:lastModifiedBy>Алина</cp:lastModifiedBy>
  <cp:revision>44</cp:revision>
  <dcterms:created xsi:type="dcterms:W3CDTF">2013-04-09T04:19:33Z</dcterms:created>
  <dcterms:modified xsi:type="dcterms:W3CDTF">2015-03-21T12:20:58Z</dcterms:modified>
</cp:coreProperties>
</file>