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29" autoAdjust="0"/>
    <p:restoredTop sz="94660"/>
  </p:normalViewPr>
  <p:slideViewPr>
    <p:cSldViewPr>
      <p:cViewPr varScale="1">
        <p:scale>
          <a:sx n="68" d="100"/>
          <a:sy n="68" d="100"/>
        </p:scale>
        <p:origin x="-11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6EE7E-4105-42C7-91F5-3CB9D99AEC0E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57DE98-E91F-4AD5-9C30-739513B12B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680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7DE98-E91F-4AD5-9C30-739513B12BCB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113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2-tub-ru.yandex.net/i?id=6730915175c756111bad1a88bfb25b11-23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26821"/>
            <a:ext cx="9133466" cy="5150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60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Мультфильм Желтый слон - Городской портал про Мариупол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0273"/>
            <a:ext cx="7956376" cy="641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71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sovetskiymultik.at.ua/_ph/273/2/903638073.jpg?14216831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204021"/>
            <a:ext cx="9252520" cy="709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225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sovetskiymultik.at.ua/_ph/273/2/530919624.jpg?14216832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9981"/>
            <a:ext cx="9144000" cy="6927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53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sovetskiymultik.at.ua/_ph/273/2/156858532.jpg?14216833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69981"/>
            <a:ext cx="9036496" cy="6927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372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sovetskiymultik.at.ua/_ph/273/2/433110938.jpg?142168345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2224"/>
            <a:ext cx="9144000" cy="7393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355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sovetskiymultik.at.ua/_ph/273/2/904989845.jpg?14216836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9981"/>
            <a:ext cx="9144000" cy="6927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78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http://sovetskiymultik.at.ua/_ph/273/2/523799333.jpg?142168377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6754"/>
            <a:ext cx="9144000" cy="7010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74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ovetskiymultik.at.ua/_ph/273/2/782147901.jpg?14216838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1"/>
            <a:ext cx="9144000" cy="7010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288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sovetskiymultik.at.ua/_ph/273/2/451784811.jpg?14216839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036496" cy="6927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46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sovetskiymultik.at.ua/_ph/273/2/941268318.jpg?14216840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1"/>
            <a:ext cx="9144000" cy="7010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892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sovetskiymultik.at.ua/_ph/273/2/803384137.jpg?14216023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892480" cy="6817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742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sovetskiymultik.at.ua/_ph/273/2/140528720.jpg?142168408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1"/>
            <a:ext cx="9144000" cy="7010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sovetskiymultik.at.ua/_ph/273/2/140528720.jpg?142168408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-1757363"/>
            <a:ext cx="1880800" cy="1441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797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sovetskiymultik.at.ua/_ph/273/2/600001875.jpg?14216841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129558"/>
            <a:ext cx="9128571" cy="6998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754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sovetskiymultik.at.ua/_ph/273/2/434918724.jpg?14216842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1"/>
            <a:ext cx="9144000" cy="7010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770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sovetskiymultik.at.ua/_ph/273/2/665494158.jpg?142168427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1"/>
            <a:ext cx="9144000" cy="7010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831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64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sovetskiymultik.at.ua/_ph/273/2/986787484.jpg?142160248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10"/>
            <a:ext cx="9036496" cy="6927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241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://sovetskiymultik.at.ua/_ph/273/2/386724310.jpg?14216026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780" y="-171399"/>
            <a:ext cx="916878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365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ovetskiymultik.at.ua/_ph/273/2/136466519.jpg?14216825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154599"/>
            <a:ext cx="9252520" cy="709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597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Кадры из фильма &quot;Девочка и слон&quot; - Афиш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407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Смысл жизни с кухни выглядит иначе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318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Девочка и слон - кад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630"/>
            <a:ext cx="8616958" cy="6462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354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Девочка и слон - кад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156" y="0"/>
            <a:ext cx="9195156" cy="6896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323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</Words>
  <Application>Microsoft Office PowerPoint</Application>
  <PresentationFormat>Экран (4:3)</PresentationFormat>
  <Paragraphs>1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2015-01-18T17:12:28Z</dcterms:created>
  <dcterms:modified xsi:type="dcterms:W3CDTF">2015-01-19T16:25:01Z</dcterms:modified>
</cp:coreProperties>
</file>