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72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2874172-F7A5-40FB-9E11-25124C42018C}" type="datetimeFigureOut">
              <a:rPr lang="ru-RU" smtClean="0"/>
              <a:t>07.09.2014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1B1C595-B5BE-4071-9A5C-7AD49AC520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4325" y="115576"/>
            <a:ext cx="717536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История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появления бумаги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  <p:pic>
        <p:nvPicPr>
          <p:cNvPr id="1037" name="Picture 13" descr="C:\Users\Влад\AppData\Local\Microsoft\Windows\Temporary Internet Files\Content.IE5\7VHWI2ML\MP900446574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774" y="2564904"/>
            <a:ext cx="4728464" cy="365142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>
            <a:contourClr>
              <a:schemeClr val="tx1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809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30"/>
    </mc:Choice>
    <mc:Fallback xmlns="">
      <p:transition advTm="64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знай мир! Хвойный ле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2686"/>
            <a:ext cx="4279333" cy="37444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34570" y="116632"/>
            <a:ext cx="34724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Хвойный лес</a:t>
            </a:r>
          </a:p>
        </p:txBody>
      </p:sp>
      <p:pic>
        <p:nvPicPr>
          <p:cNvPr id="9" name="Picture 2" descr="C:\Users\Влад\Documents\мама\рис\0018-016-Promyshlenno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245" y="3312442"/>
            <a:ext cx="4147331" cy="34014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957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4"/>
    </mc:Choice>
    <mc:Fallback xmlns="">
      <p:transition spd="slow" advTm="98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Влад\Documents\мама\рис\zhurnal-ehkomonitoring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067" y="3424019"/>
            <a:ext cx="4104456" cy="32048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Влад\Documents\мама\рис\b8e1ee56-0f97-4737-b321-c777f720bc28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4641"/>
            <a:ext cx="4057655" cy="31683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9837" y="116632"/>
            <a:ext cx="55419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Процесс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производства бумаги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408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25"/>
    </mc:Choice>
    <mc:Fallback xmlns="">
      <p:transition spd="slow" advTm="85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Рисунок 9" descr="Варка древеси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20" y="2927755"/>
            <a:ext cx="2633624" cy="207168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11" descr="Добавление красителей к целлюлоз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02" y="1592190"/>
            <a:ext cx="2954337" cy="191443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12" descr="Сетка бумагоделательной машин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93" y="3861048"/>
            <a:ext cx="2928938" cy="284943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13" descr="Сушка бумажного полотн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01" y="3861048"/>
            <a:ext cx="2954337" cy="284943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8" descr="Измельчение древесины для производства бумаг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38" y="1587335"/>
            <a:ext cx="2928938" cy="191928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545558" y="116632"/>
            <a:ext cx="59522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Процесс Производства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 бумаги на фабрике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28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82"/>
    </mc:Choice>
    <mc:Fallback xmlns="">
      <p:transition spd="slow" advTm="188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бум производст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095750" cy="3280774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бума фаб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374" y="2204864"/>
            <a:ext cx="4249737" cy="3280774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7376" y="116632"/>
            <a:ext cx="64668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Машины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 по производству бумаги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170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41"/>
    </mc:Choice>
    <mc:Fallback xmlns="">
      <p:transition spd="slow" advTm="78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Цены на Бумага для печати в Россия: купить Бумага для печати. Характеристики, описание, фотографии Бумага для печати в интернет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869" y="1556792"/>
            <a:ext cx="7048500" cy="46672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65149" y="116632"/>
            <a:ext cx="50113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Готовая продукция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540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73"/>
    </mc:Choice>
    <mc:Fallback xmlns="">
      <p:transition spd="slow" advTm="5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Documents and Settings\Иятта\Рабочий стол\ЭТО СРОЧНО\Новая папка\DSC07710-conv-ok-sq-s-we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3203848" y="2852936"/>
            <a:ext cx="3071834" cy="30718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5" name="Прямоугольник 4"/>
          <p:cNvSpPr/>
          <p:nvPr/>
        </p:nvSpPr>
        <p:spPr>
          <a:xfrm>
            <a:off x="971600" y="188640"/>
            <a:ext cx="705678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Спасибо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8874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3"/>
    </mc:Choice>
    <mc:Fallback xmlns="">
      <p:transition spd="slow" advTm="10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\Documents\мама\рис\0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3289085" cy="2192723"/>
          </a:xfrm>
          <a:prstGeom prst="rect">
            <a:avLst/>
          </a:prstGeom>
          <a:noFill/>
          <a:ln w="9525" cmpd="thickThin">
            <a:gradFill flip="none" rotWithShape="1">
              <a:gsLst>
                <a:gs pos="100000">
                  <a:schemeClr val="tx1"/>
                </a:gs>
                <a:gs pos="100000">
                  <a:schemeClr val="accent1">
                    <a:tint val="44500"/>
                    <a:satMod val="160000"/>
                    <a:lumMod val="0"/>
                    <a:lumOff val="10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\Documents\мама\рис\60679272_1277245637_y_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943" y="3645024"/>
            <a:ext cx="4270954" cy="2883963"/>
          </a:xfrm>
          <a:prstGeom prst="rect">
            <a:avLst/>
          </a:prstGeom>
          <a:noFill/>
          <a:ln w="9525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лад\Documents\мама\рис\0047456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24744"/>
            <a:ext cx="3238500" cy="2192723"/>
          </a:xfrm>
          <a:prstGeom prst="rect">
            <a:avLst/>
          </a:prstGeom>
          <a:noFill/>
          <a:ln w="9525">
            <a:gradFill>
              <a:gsLst>
                <a:gs pos="100000">
                  <a:schemeClr val="tx1"/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109081"/>
            <a:ext cx="61558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Надписи на скалах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656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44"/>
    </mc:Choice>
    <mc:Fallback xmlns="">
      <p:transition spd="slow" advTm="7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\Documents\мама\рис\0110-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65928"/>
            <a:ext cx="2304256" cy="4258151"/>
          </a:xfrm>
          <a:prstGeom prst="rect">
            <a:avLst/>
          </a:prstGeom>
          <a:noFill/>
          <a:ln w="9525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лад\Documents\мама\рис\6365283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65928"/>
            <a:ext cx="3933168" cy="4258151"/>
          </a:xfrm>
          <a:prstGeom prst="rect">
            <a:avLst/>
          </a:prstGeom>
          <a:noFill/>
          <a:ln w="9525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35" y="260648"/>
            <a:ext cx="909736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В Греции</a:t>
            </a:r>
          </a:p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Писали на глиняных плитах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253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1"/>
    </mc:Choice>
    <mc:Fallback xmlns="">
      <p:transition spd="slow" advTm="68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\Documents\мама\рис\educ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37300"/>
            <a:ext cx="5832648" cy="484750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лад\Documents\мама\рис\061242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940" y="1484784"/>
            <a:ext cx="2376263" cy="24792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лад\Documents\мама\рис\mytabl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303" y="4221088"/>
            <a:ext cx="2376263" cy="24445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57311" y="44624"/>
            <a:ext cx="44294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На дощечках,</a:t>
            </a: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 залитых воском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71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21"/>
    </mc:Choice>
    <mc:Fallback xmlns="">
      <p:transition spd="slow" advTm="100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Влад\Documents\мама\рис\девушка-ремесл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7" y="3789039"/>
            <a:ext cx="1835696" cy="276481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лад\Documents\мама\рис\i_0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913" y="3789037"/>
            <a:ext cx="1893710" cy="276481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лад\Documents\мама\рис\080dab1226f980becada2ebb664696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425" y="1587316"/>
            <a:ext cx="4917202" cy="348362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42140" y="44624"/>
            <a:ext cx="52597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В Египте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писали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на папирусе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968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07"/>
    </mc:Choice>
    <mc:Fallback xmlns="">
      <p:transition spd="slow" advTm="149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2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2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2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\Documents\мама\рис\perga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3154490" cy="23042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лад\Documents\мама\рис\63_2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85517"/>
            <a:ext cx="3154490" cy="209549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28417" y="44624"/>
            <a:ext cx="36872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Письмо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на пергаменте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  <p:pic>
        <p:nvPicPr>
          <p:cNvPr id="2050" name="Picture 2" descr="C:\Users\Влад\Documents\мама\рис\history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" y="1614284"/>
            <a:ext cx="4085779" cy="49962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852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31"/>
    </mc:Choice>
    <mc:Fallback xmlns="">
      <p:transition spd="slow" advTm="167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1263" y="44624"/>
            <a:ext cx="49215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На Руси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 писали на бересте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  <p:pic>
        <p:nvPicPr>
          <p:cNvPr id="6146" name="Picture 2" descr="C:\Users\Влад\Documents\мама\рис\img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951" y="1700808"/>
            <a:ext cx="3733697" cy="24482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лад\Documents\мама\рис\24beres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384376" cy="24482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береста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665" y="4365104"/>
            <a:ext cx="3456384" cy="2352873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421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65"/>
    </mc:Choice>
    <mc:Fallback xmlns="">
      <p:transition spd="slow" advTm="205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25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5-tub-ru.yandex.net/i?id=634331625-7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628800"/>
            <a:ext cx="3541808" cy="4778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 contourW="38100"/>
        </p:spPr>
      </p:pic>
      <p:pic>
        <p:nvPicPr>
          <p:cNvPr id="3" name="Picture 4" descr="Кто придумал, изобрел бумагу или откуда появилась бумага?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01" y="1556792"/>
            <a:ext cx="2931011" cy="230654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тутовое дерев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01" y="4221088"/>
            <a:ext cx="2843609" cy="2241744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39185" y="44624"/>
            <a:ext cx="586570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Бумагу изобрел китаец</a:t>
            </a:r>
          </a:p>
          <a:p>
            <a:pPr algn="ctr"/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Цай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 лунь</a:t>
            </a:r>
          </a:p>
          <a:p>
            <a:pPr algn="ctr"/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anose="03090702030407020403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48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87"/>
    </mc:Choice>
    <mc:Fallback xmlns="">
      <p:transition spd="slow" advTm="241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\Documents\мама\рис\higher-efficiency-mondi-532x2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43" y="1700808"/>
            <a:ext cx="6756400" cy="37973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4899" y="460122"/>
            <a:ext cx="48942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anose="03090702030407020403" pitchFamily="66" charset="0"/>
              </a:rPr>
              <a:t>Бумажная фабрика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449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74"/>
    </mc:Choice>
    <mc:Fallback xmlns="">
      <p:transition spd="slow" advTm="97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4|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|4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6|3.1|2.9|3.1|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9|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8|1.1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7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3|2.4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7|3.5|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4.2|3.3|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5.9|4.2|4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6.7|5|4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5.3"/>
</p:tagLst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179</TotalTime>
  <Words>61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Влад</cp:lastModifiedBy>
  <cp:revision>16</cp:revision>
  <dcterms:created xsi:type="dcterms:W3CDTF">2014-09-06T08:34:36Z</dcterms:created>
  <dcterms:modified xsi:type="dcterms:W3CDTF">2014-09-07T10:45:32Z</dcterms:modified>
</cp:coreProperties>
</file>