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0" r:id="rId5"/>
    <p:sldId id="268" r:id="rId6"/>
    <p:sldId id="262" r:id="rId7"/>
    <p:sldId id="267" r:id="rId8"/>
    <p:sldId id="261" r:id="rId9"/>
    <p:sldId id="266" r:id="rId10"/>
    <p:sldId id="263" r:id="rId11"/>
    <p:sldId id="264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06108-23A5-4109-87C8-A79C39492AD9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9A661-3538-4EF7-A98F-2E7809F8D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B6B51-7362-4381-BBC5-A6C577FBE65F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3DE2C-FB76-4054-A464-BE959F286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F8D7A-EA85-4390-8C8A-46BC0F7DF857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BF7F0-9DCC-4132-86FF-BA2BBC1C7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DD02-32A7-4C75-8A54-8BCA3D45159D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B4BC8-7307-4C31-92ED-AD6C71693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360CE-7EDC-4003-A9FE-4DCFE3AE5CA7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358AC-CCB9-4C76-BB4E-476A38F9B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29186-BBF0-4A8E-9666-789305270A47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74028-B24B-4011-9D6D-FC6B306EB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C9E2E-723B-4A3B-A709-9CD04CC86E78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444A1-8923-419D-802F-0AF52137D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DB44F-EE64-45C9-8115-015415A8CA4D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7BA31-D689-4C24-AA3D-47619A004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661E0-9549-49FF-8609-962014F7283D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0949F-BFE3-4A99-BFD3-B9B1B43F4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6E0AB-758A-474D-B498-53FF1A8BAE00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EAD41-0B88-473E-B5A7-C6FC0F655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6AD7B-FE31-4B6C-BA6F-FE70E782D964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FD73-16FA-41DD-85ED-5398E6C05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17DCD9-EE31-46E8-9872-E5B80FA3E8A9}" type="datetimeFigureOut">
              <a:rPr lang="ru-RU"/>
              <a:pPr>
                <a:defRPr/>
              </a:pPr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AF98EF-0A4F-405A-BC9B-D275B1E76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851275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79388" y="188913"/>
            <a:ext cx="8785225" cy="648017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Picture 13" descr="http://img841.imageshack.us/img841/8228/kenarlik14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3348038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3" descr="http://img841.imageshack.us/img841/8228/kenarlik14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95963" y="0"/>
            <a:ext cx="3348037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3" descr="http://img841.imageshack.us/img841/8228/kenarlik14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95963" y="3509963"/>
            <a:ext cx="3348037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3" descr="http://img841.imageshack.us/img841/8228/kenarlik14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3509963"/>
            <a:ext cx="3348038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master-room.ru/landshaftnyy-dizayn/72-landshaftnyy-dizayn-v-stile-kantri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844824"/>
            <a:ext cx="6805437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Стиль  кантри в ландшафтном дизайне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975" y="508476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Тимонова Ольга Николаевна,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Алябьева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Юлия Викторовна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2014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Малые архитектурные формы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2000" dirty="0" smtClean="0"/>
              <a:t>основным материалом при этом является дерево. Это могут быть  различные детали, сплетенные из лозы. Ограду из традиционного плетня можно заменить декоративным. Старая телега, случайно оставленная хозяевами и успевшая обрасти мхом, расколотый чугунок, пара стоптанных башмаков необъятного размера, плетеное кресло-качалка… А посреди сада, на самом высоком дереве – настоящее чучело.</a:t>
            </a:r>
          </a:p>
          <a:p>
            <a:pPr>
              <a:buFontTx/>
              <a:buChar char="-"/>
            </a:pPr>
            <a:r>
              <a:rPr lang="ru-RU" sz="2000" dirty="0" smtClean="0"/>
              <a:t> Очень красиво смотрятся различные фигурки из дерева или бронзы – их можно расставить в определенных уголках сада. А вот керамические статуэтки использовать при оформлении дизайна не рекомендуется, так как керамика нарушит весь естественный и столь романтический настрой Вашего сада</a:t>
            </a:r>
            <a:r>
              <a:rPr lang="ru-RU" sz="1600" dirty="0" smtClean="0"/>
              <a:t>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&amp;pcy;&amp;ucy;&amp;gcy;&amp;acy;&amp;lcy;&amp;ocy; &amp;vcy; &amp;scy;&amp;acy;&amp;dcy;&amp;ucy;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2294" y="357166"/>
            <a:ext cx="785735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-схема</a:t>
            </a:r>
            <a:endParaRPr lang="ru-RU" dirty="0"/>
          </a:p>
        </p:txBody>
      </p:sp>
      <p:pic>
        <p:nvPicPr>
          <p:cNvPr id="2050" name="Picture 2" descr="C:\Users\1\Pictures\2015-03-19 стиль кантри\стиль кантри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13149" y="597373"/>
            <a:ext cx="5146199" cy="62865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714356"/>
            <a:ext cx="778674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Кантри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—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деревенский стиль, создающий особое настроение.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000240"/>
            <a:ext cx="585788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живописные ограды (см. живая изгородь); перевернутые глиняные горшки на колышках плетня; вьющиеся и лекарственные растения (чабрец, мята, тимьян, бархатцы, шиповник); плодовые деревья (яблоня, вишня, слива, груша); кустарники боярышника, калины, бузины, черемухи и традиционная сирень; декоративные колодцы; деревянные или металлические скамейки с рисунком-вязью (см. виды садовых скамеек для дачи); деревянный настил садовой дорожки (см. как сделать садовую дорожку своими руками); горшки, старые кадки, оригинальные клумбы. </a:t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Источник: </a:t>
            </a:r>
            <a:r>
              <a:rPr lang="ru-RU" dirty="0" smtClean="0">
                <a:hlinkClick r:id="rId2"/>
              </a:rPr>
              <a:t>http://master-room.ru/landshaftnyy-dizayn/72-landshaftnyy-dizayn-v-stile-kantri.html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&amp;Scy;&amp;acy;&amp;dcy; &amp;vcy; &amp;scy;&amp;tcy;&amp;icy;&amp;lcy;&amp;iecy; &amp;kcy;&amp;acy;&amp;ncy;&amp;tcy;&amp;rcy;&amp;i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657229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огорода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Небольшие аккуратные грядки с петрушкой, салатом или зеленым луком уже сами по себе выглядят вполне привлекательно. Можно украсить их пиретрумом, бархатцами или декоративной капустой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&amp;Scy;&amp;acy;&amp;dcy; &amp;vcy; &amp;scy;&amp;tcy;&amp;icy;&amp;lcy;&amp;iecy; &amp;kcy;&amp;acy;&amp;ncy;&amp;tcy;&amp;rcy;&amp;i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64386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Дорожки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-</a:t>
            </a:r>
            <a:r>
              <a:rPr lang="ru-RU" dirty="0" smtClean="0"/>
              <a:t> играют немаловажную роль.  Они не должны быть ровными и прямыми, их нужно делать с плавными изгибами – это поможет зрительно расширить пространство. А еще за каждым поворотом можно устроить что-либо наподобие приятного сюрприза. 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&amp;Scy;&amp;acy;&amp;dcy; &amp;vcy; &amp;scy;&amp;tcy;&amp;icy;&amp;lcy;&amp;iecy; &amp;kcy;&amp;acy;&amp;ncy;&amp;tcy;&amp;rcy;&amp;i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14356"/>
            <a:ext cx="728667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Оформление цветников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Мальвы и подсолнухи, золотые шары, сушащиеся на плетне перевернутые крынки — это так близко сердцу русского человека. Более изысканным и строгим вариантом будет лавочка, установленная между кустами сирени или жасмина. </a:t>
            </a:r>
          </a:p>
          <a:p>
            <a:r>
              <a:rPr lang="ru-RU" sz="2800" dirty="0" smtClean="0"/>
              <a:t>Вместе с цветниками в деревенском пейзаже мирно сосуществуют ягодные кустарники и плодовые деревья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&amp;ocy;&amp;zcy;&amp;iecy;&amp;lcy;&amp;iecy;&amp;ncy;&amp;iecy;&amp;ncy;&amp;icy;&amp;iecy; &amp;vcy; &amp;scy;&amp;tcy;&amp;icy;&amp;lcy;&amp;iecy; &amp;kcy;&amp;acy;&amp;ncy;&amp;tcy;&amp;rcy;&amp;i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50099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окина Л. П. Шаблон (фон) презентации 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 6</Template>
  <TotalTime>106</TotalTime>
  <Words>349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Фокина Л. П. Шаблон (фон) презентации 6</vt:lpstr>
      <vt:lpstr>Слайд 1</vt:lpstr>
      <vt:lpstr>Слайд 2</vt:lpstr>
      <vt:lpstr>Слайд 3</vt:lpstr>
      <vt:lpstr>Оформление огорода</vt:lpstr>
      <vt:lpstr>Слайд 5</vt:lpstr>
      <vt:lpstr>Дорожки</vt:lpstr>
      <vt:lpstr>Слайд 7</vt:lpstr>
      <vt:lpstr>Оформление цветников </vt:lpstr>
      <vt:lpstr>Слайд 9</vt:lpstr>
      <vt:lpstr>Малые архитектурные формы</vt:lpstr>
      <vt:lpstr>Слайд 11</vt:lpstr>
      <vt:lpstr>План -схема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</cp:revision>
  <dcterms:created xsi:type="dcterms:W3CDTF">2015-03-17T19:36:09Z</dcterms:created>
  <dcterms:modified xsi:type="dcterms:W3CDTF">2015-03-19T21:08:45Z</dcterms:modified>
</cp:coreProperties>
</file>