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2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18" autoAdjust="0"/>
  </p:normalViewPr>
  <p:slideViewPr>
    <p:cSldViewPr snapToGrid="0">
      <p:cViewPr varScale="1">
        <p:scale>
          <a:sx n="74" d="100"/>
          <a:sy n="74" d="100"/>
        </p:scale>
        <p:origin x="72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684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12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75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14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620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19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112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26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67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994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91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31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77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616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5AB26ECA-8C92-4E35-AE17-CAF7AD41A916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6C8B0B3A-239C-4500-A941-AF7CEFB655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8649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Театр и киноискусство </a:t>
            </a:r>
            <a:r>
              <a:rPr lang="en-US" dirty="0" smtClean="0"/>
              <a:t>XX </a:t>
            </a:r>
            <a:r>
              <a:rPr lang="ru-RU" dirty="0" smtClean="0"/>
              <a:t>века: культурная </a:t>
            </a:r>
            <a:r>
              <a:rPr lang="ru-RU" dirty="0" err="1" smtClean="0"/>
              <a:t>дополняемость</a:t>
            </a:r>
            <a:r>
              <a:rPr lang="ru-RU" dirty="0" smtClean="0"/>
              <a:t> (урок 1)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dirty="0" smtClean="0"/>
              <a:t>Губанова Л.А. Учитель истории ГБОУ СОШ № 29 г. Севастополя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37682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u="sng" dirty="0"/>
              <a:t>На </a:t>
            </a:r>
            <a:r>
              <a:rPr lang="ru-RU" sz="3600" b="1" u="sng" dirty="0" smtClean="0"/>
              <a:t>выбор:</a:t>
            </a:r>
          </a:p>
          <a:p>
            <a:r>
              <a:rPr lang="ru-RU" sz="3600" dirty="0" smtClean="0"/>
              <a:t>1</a:t>
            </a:r>
            <a:r>
              <a:rPr lang="ru-RU" sz="3600" dirty="0"/>
              <a:t>. Подготовить презентации о Ч. Чаплине, Л. </a:t>
            </a:r>
            <a:r>
              <a:rPr lang="ru-RU" sz="3600" dirty="0" err="1"/>
              <a:t>Висконти</a:t>
            </a:r>
            <a:r>
              <a:rPr lang="ru-RU" sz="3600" dirty="0"/>
              <a:t>, Ф Феллини, И. Бергмане,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А</a:t>
            </a:r>
            <a:r>
              <a:rPr lang="ru-RU" sz="3600" dirty="0"/>
              <a:t>. Куросава.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</a:t>
            </a:r>
            <a:r>
              <a:rPr lang="ru-RU" sz="3600" dirty="0"/>
              <a:t>2. Сделать коллаж «Театр 20 века».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6801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10000" y="177800"/>
            <a:ext cx="10571998" cy="8509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1600" y="1536700"/>
            <a:ext cx="5902985" cy="5219699"/>
          </a:xfrm>
        </p:spPr>
        <p:txBody>
          <a:bodyPr>
            <a:normAutofit fontScale="92500"/>
          </a:bodyPr>
          <a:lstStyle/>
          <a:p>
            <a:r>
              <a:rPr lang="ru-RU" sz="2000" b="1" dirty="0"/>
              <a:t>Актер скользит с небес. Из люка возникает.</a:t>
            </a:r>
          </a:p>
          <a:p>
            <a:r>
              <a:rPr lang="ru-RU" sz="2000" b="1" dirty="0"/>
              <a:t>Весь выпачкан актер: он кровь свою теряет,</a:t>
            </a:r>
          </a:p>
          <a:p>
            <a:r>
              <a:rPr lang="ru-RU" sz="2000" b="1" dirty="0"/>
              <a:t>Затем, что каждый день он умирает вновь,</a:t>
            </a:r>
          </a:p>
          <a:p>
            <a:r>
              <a:rPr lang="ru-RU" sz="2000" b="1" dirty="0"/>
              <a:t>Теряя белую и золотую кровь…</a:t>
            </a:r>
          </a:p>
          <a:p>
            <a:r>
              <a:rPr lang="ru-RU" sz="2000" b="1" dirty="0"/>
              <a:t>И публика спешит уйти. В ней нет любви,</a:t>
            </a:r>
          </a:p>
          <a:p>
            <a:r>
              <a:rPr lang="ru-RU" sz="2000" b="1" dirty="0"/>
              <a:t>Одно желание – спастись от катастрофы…</a:t>
            </a:r>
          </a:p>
          <a:p>
            <a:r>
              <a:rPr lang="ru-RU" sz="2000" b="1" dirty="0"/>
              <a:t>А завтра снова день. Вставай, актер, живи!</a:t>
            </a:r>
          </a:p>
          <a:p>
            <a:r>
              <a:rPr lang="ru-RU" sz="2000" b="1" dirty="0"/>
              <a:t>А сердце подготовь для завтрашней Голгофы.</a:t>
            </a:r>
          </a:p>
          <a:p>
            <a:pPr marL="0" indent="0">
              <a:buNone/>
            </a:pPr>
            <a:r>
              <a:rPr lang="ru-RU" sz="2000" b="1" smtClean="0"/>
              <a:t>                                                    </a:t>
            </a:r>
            <a:r>
              <a:rPr lang="ru-RU" sz="2000" b="1" dirty="0"/>
              <a:t>ЖАН КОКТО </a:t>
            </a:r>
          </a:p>
          <a:p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88075" y="1955800"/>
            <a:ext cx="5889626" cy="354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131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7188"/>
            <a:ext cx="11381998" cy="970450"/>
          </a:xfrm>
        </p:spPr>
        <p:txBody>
          <a:bodyPr/>
          <a:lstStyle/>
          <a:p>
            <a:r>
              <a:rPr lang="ru-RU" sz="3200" dirty="0"/>
              <a:t>«</a:t>
            </a:r>
            <a:r>
              <a:rPr lang="en-US" sz="3200" dirty="0"/>
              <a:t>XX </a:t>
            </a:r>
            <a:r>
              <a:rPr lang="ru-RU" sz="3200" dirty="0"/>
              <a:t>век для театра – время кардинальных перемен» 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200" y="2755900"/>
            <a:ext cx="6033100" cy="3823796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87415" y="1231900"/>
            <a:ext cx="5839485" cy="52578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 </a:t>
            </a:r>
            <a:r>
              <a:rPr lang="en-US" sz="2400" b="1" dirty="0" smtClean="0"/>
              <a:t>XX</a:t>
            </a:r>
            <a:r>
              <a:rPr lang="ru-RU" sz="2400" b="1" dirty="0" smtClean="0"/>
              <a:t> веке театр коренным образом меняется:</a:t>
            </a:r>
          </a:p>
          <a:p>
            <a:r>
              <a:rPr lang="ru-RU" sz="2400" b="1" dirty="0" smtClean="0"/>
              <a:t>- расширяются представления о его возможностях воздействия на зрителя,</a:t>
            </a:r>
          </a:p>
          <a:p>
            <a:r>
              <a:rPr lang="ru-RU" sz="2400" b="1" dirty="0" smtClean="0"/>
              <a:t>- раздвигаются границы жанров,</a:t>
            </a:r>
          </a:p>
          <a:p>
            <a:r>
              <a:rPr lang="ru-RU" sz="2400" b="1" dirty="0" smtClean="0"/>
              <a:t>- переплетаются разные виды искусства,</a:t>
            </a:r>
          </a:p>
          <a:p>
            <a:r>
              <a:rPr lang="ru-RU" sz="2400" b="1" dirty="0" smtClean="0"/>
              <a:t>- исчезает привычная граница между пространством сцены и залом («</a:t>
            </a:r>
            <a:r>
              <a:rPr lang="ru-RU" sz="2400" b="1" dirty="0" err="1" smtClean="0"/>
              <a:t>хэппенинг</a:t>
            </a:r>
            <a:r>
              <a:rPr lang="ru-RU" sz="2400" b="1" dirty="0" smtClean="0"/>
              <a:t>» или «театр соучастия»)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17099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11077198" cy="1112838"/>
          </a:xfrm>
        </p:spPr>
        <p:txBody>
          <a:bodyPr/>
          <a:lstStyle/>
          <a:p>
            <a:r>
              <a:rPr lang="ru-RU" sz="3200" dirty="0"/>
              <a:t>Бертольд Брехт и новаторский «эпический театр»)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71979" y="1712455"/>
            <a:ext cx="4076124" cy="4658428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87415" y="1068946"/>
            <a:ext cx="5699785" cy="5525037"/>
          </a:xfrm>
        </p:spPr>
        <p:txBody>
          <a:bodyPr>
            <a:noAutofit/>
          </a:bodyPr>
          <a:lstStyle/>
          <a:p>
            <a:r>
              <a:rPr lang="ru-RU" altLang="ru-RU" sz="2400" b="1" dirty="0">
                <a:solidFill>
                  <a:srgbClr val="FF0000"/>
                </a:solidFill>
              </a:rPr>
              <a:t>Диалог со зрителями</a:t>
            </a:r>
          </a:p>
          <a:p>
            <a:r>
              <a:rPr lang="ru-RU" altLang="ru-RU" sz="2400" b="1" dirty="0"/>
              <a:t>Собственное отношение актера к происходящему, </a:t>
            </a:r>
            <a:r>
              <a:rPr lang="ru-RU" altLang="ru-RU" sz="2400" b="1" dirty="0" err="1"/>
              <a:t>остранение</a:t>
            </a:r>
            <a:endParaRPr lang="ru-RU" altLang="ru-RU" sz="2400" b="1" dirty="0"/>
          </a:p>
          <a:p>
            <a:r>
              <a:rPr lang="ru-RU" altLang="ru-RU" sz="2400" b="1" dirty="0"/>
              <a:t>«эпический театр»</a:t>
            </a:r>
          </a:p>
          <a:p>
            <a:pPr lvl="2"/>
            <a:r>
              <a:rPr lang="ru-RU" altLang="ru-RU" sz="2400" b="1" dirty="0"/>
              <a:t>«</a:t>
            </a:r>
            <a:r>
              <a:rPr lang="ru-RU" altLang="ru-RU" sz="2400" b="1" dirty="0" err="1"/>
              <a:t>Трехгрошовая</a:t>
            </a:r>
            <a:r>
              <a:rPr lang="ru-RU" altLang="ru-RU" sz="2400" b="1" dirty="0"/>
              <a:t> опера»</a:t>
            </a:r>
          </a:p>
          <a:p>
            <a:pPr lvl="2"/>
            <a:r>
              <a:rPr lang="ru-RU" altLang="ru-RU" sz="2400" b="1" dirty="0"/>
              <a:t>«Матушка Кураж и ее дети»</a:t>
            </a:r>
          </a:p>
          <a:p>
            <a:pPr lvl="2"/>
            <a:r>
              <a:rPr lang="ru-RU" altLang="ru-RU" sz="2400" b="1" dirty="0"/>
              <a:t>«Добрый человек из </a:t>
            </a:r>
            <a:r>
              <a:rPr lang="ru-RU" altLang="ru-RU" sz="2400" b="1" dirty="0" err="1"/>
              <a:t>Сезуана</a:t>
            </a:r>
            <a:r>
              <a:rPr lang="ru-RU" altLang="ru-RU" sz="2400" b="1" dirty="0"/>
              <a:t>»</a:t>
            </a:r>
          </a:p>
          <a:p>
            <a:pPr lvl="2"/>
            <a:r>
              <a:rPr lang="ru-RU" altLang="ru-RU" sz="2400" b="1" dirty="0"/>
              <a:t>«Жизнь Галилея»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10832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8953" y="773429"/>
            <a:ext cx="2678201" cy="3090233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Эжен</a:t>
            </a:r>
            <a:r>
              <a:rPr lang="ru-RU" dirty="0"/>
              <a:t> </a:t>
            </a:r>
            <a:r>
              <a:rPr lang="ru-RU" dirty="0" err="1"/>
              <a:t>Ионеску</a:t>
            </a:r>
            <a:r>
              <a:rPr lang="ru-RU" dirty="0"/>
              <a:t> и «театр абсурда» как антипод реалистической драмы)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3032" y="2073499"/>
            <a:ext cx="5901554" cy="4784501"/>
          </a:xfrm>
        </p:spPr>
        <p:txBody>
          <a:bodyPr>
            <a:normAutofit/>
          </a:bodyPr>
          <a:lstStyle/>
          <a:p>
            <a:r>
              <a:rPr lang="ru-RU" altLang="ru-RU" sz="2000" b="1" dirty="0"/>
              <a:t>Театр абсурда – сочетание несвязанных образов и </a:t>
            </a:r>
            <a:r>
              <a:rPr lang="ru-RU" altLang="ru-RU" sz="2000" b="1" dirty="0" smtClean="0"/>
              <a:t>слов, передающих ощущение бессмысленности, иррациональности бытия</a:t>
            </a:r>
            <a:endParaRPr lang="ru-RU" altLang="ru-RU" sz="2000" b="1" dirty="0"/>
          </a:p>
          <a:p>
            <a:pPr lvl="1"/>
            <a:r>
              <a:rPr lang="ru-RU" altLang="ru-RU" sz="2000" b="1" dirty="0"/>
              <a:t>«Король умирает»</a:t>
            </a:r>
          </a:p>
          <a:p>
            <a:pPr lvl="1"/>
            <a:r>
              <a:rPr lang="ru-RU" altLang="ru-RU" sz="2000" b="1" dirty="0"/>
              <a:t>«Носороги</a:t>
            </a:r>
            <a:r>
              <a:rPr lang="ru-RU" altLang="ru-RU" sz="2000" b="1" dirty="0" smtClean="0"/>
              <a:t>»</a:t>
            </a:r>
          </a:p>
          <a:p>
            <a:pPr lvl="1"/>
            <a:r>
              <a:rPr lang="ru-RU" altLang="ru-RU" sz="2000" b="1" dirty="0" smtClean="0"/>
              <a:t>«Урок»</a:t>
            </a:r>
          </a:p>
          <a:p>
            <a:pPr lvl="1"/>
            <a:r>
              <a:rPr lang="ru-RU" altLang="ru-RU" sz="2000" b="1" dirty="0" smtClean="0"/>
              <a:t>«Убийца без вознаграждения»</a:t>
            </a:r>
            <a:endParaRPr lang="ru-RU" altLang="ru-RU" sz="2000" b="1" dirty="0"/>
          </a:p>
          <a:p>
            <a:endParaRPr lang="ru-RU" sz="20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8605" y="2434695"/>
            <a:ext cx="2881077" cy="3824438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934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/>
              <a:t>Сэмюэль</a:t>
            </a:r>
            <a:r>
              <a:rPr lang="ru-RU" dirty="0"/>
              <a:t> Беккет и его «</a:t>
            </a:r>
            <a:r>
              <a:rPr lang="ru-RU" dirty="0" err="1"/>
              <a:t>антидрамы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ru-RU" altLang="ru-RU" sz="3200" dirty="0"/>
              <a:t>Безмолвие и </a:t>
            </a:r>
            <a:r>
              <a:rPr lang="ru-RU" altLang="ru-RU" sz="3200" dirty="0" smtClean="0"/>
              <a:t>бездеятельность,</a:t>
            </a:r>
          </a:p>
          <a:p>
            <a:pPr>
              <a:buFontTx/>
              <a:buChar char="•"/>
            </a:pPr>
            <a:r>
              <a:rPr lang="ru-RU" altLang="ru-RU" sz="3200" dirty="0" smtClean="0"/>
              <a:t>Ощущение полного небытия</a:t>
            </a:r>
            <a:endParaRPr lang="ru-RU" altLang="ru-RU" sz="3200" dirty="0"/>
          </a:p>
          <a:p>
            <a:pPr lvl="1">
              <a:buFontTx/>
              <a:buChar char="–"/>
            </a:pPr>
            <a:r>
              <a:rPr lang="ru-RU" altLang="ru-RU" sz="2800" dirty="0"/>
              <a:t>«В ожидании </a:t>
            </a:r>
            <a:r>
              <a:rPr lang="ru-RU" altLang="ru-RU" sz="2800" dirty="0" err="1"/>
              <a:t>Годо</a:t>
            </a:r>
            <a:r>
              <a:rPr lang="ru-RU" altLang="ru-RU" sz="2800" dirty="0"/>
              <a:t>»</a:t>
            </a:r>
          </a:p>
          <a:p>
            <a:pPr lvl="1">
              <a:buFontTx/>
              <a:buChar char="–"/>
            </a:pPr>
            <a:r>
              <a:rPr lang="ru-RU" altLang="ru-RU" sz="2800" dirty="0"/>
              <a:t>«О, прекрасные дни»</a:t>
            </a:r>
            <a:endParaRPr lang="ru-RU" altLang="ru-RU" sz="3200" dirty="0"/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3480" y="1784177"/>
            <a:ext cx="3729732" cy="485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723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ожидании ГОДО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59167" y="1626365"/>
            <a:ext cx="5681126" cy="483060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5910" y="2222287"/>
            <a:ext cx="5888675" cy="4234684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sz="2400" b="1" dirty="0" smtClean="0"/>
              <a:t>С этим ничего не поделаешь.</a:t>
            </a:r>
          </a:p>
          <a:p>
            <a:r>
              <a:rPr lang="ru-RU" sz="2400" b="1" dirty="0" smtClean="0"/>
              <a:t>- сколько не выходи из себя.</a:t>
            </a:r>
          </a:p>
          <a:p>
            <a:r>
              <a:rPr lang="ru-RU" sz="2400" b="1" dirty="0" smtClean="0"/>
              <a:t>- Останешься, какой есть.</a:t>
            </a:r>
          </a:p>
          <a:p>
            <a:r>
              <a:rPr lang="ru-RU" sz="2400" b="1" dirty="0" smtClean="0"/>
              <a:t>- Как ни вертись.</a:t>
            </a:r>
          </a:p>
          <a:p>
            <a:r>
              <a:rPr lang="ru-RU" sz="2400" b="1" dirty="0" smtClean="0"/>
              <a:t>- Нутро не меняется.</a:t>
            </a:r>
          </a:p>
          <a:p>
            <a:r>
              <a:rPr lang="ru-RU" sz="2400" b="1" dirty="0" smtClean="0"/>
              <a:t>- Ничего не поделаешь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66622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Якоб Леви Морено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2222287"/>
            <a:ext cx="6004585" cy="447472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2000" b="1" dirty="0"/>
              <a:t>Теория ролевой игры</a:t>
            </a:r>
          </a:p>
          <a:p>
            <a:pPr>
              <a:lnSpc>
                <a:spcPct val="90000"/>
              </a:lnSpc>
            </a:pPr>
            <a:r>
              <a:rPr lang="ru-RU" altLang="ru-RU" sz="2000" b="1" dirty="0" err="1"/>
              <a:t>Психодрама</a:t>
            </a:r>
            <a:r>
              <a:rPr lang="ru-RU" altLang="ru-RU" sz="2000" b="1" dirty="0"/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sz="2000" b="1" dirty="0"/>
              <a:t>Цель психодрамы — создание идеальной реальности, добавочной действительности для решения своих проблем. 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sz="2000" b="1" dirty="0"/>
              <a:t>Один из частных случаев психодрамы - </a:t>
            </a:r>
            <a:r>
              <a:rPr lang="ru-RU" altLang="ru-RU" sz="2000" b="1" dirty="0" err="1"/>
              <a:t>социодрама</a:t>
            </a:r>
            <a:r>
              <a:rPr lang="ru-RU" altLang="ru-RU" sz="2000" b="1" dirty="0"/>
              <a:t> (объект — группа, где люди являются исполнителями ролей). 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sz="2000" b="1" dirty="0"/>
              <a:t>Цель </a:t>
            </a:r>
            <a:r>
              <a:rPr lang="ru-RU" altLang="ru-RU" sz="2000" b="1" dirty="0" err="1"/>
              <a:t>социодрамы</a:t>
            </a:r>
            <a:r>
              <a:rPr lang="ru-RU" altLang="ru-RU" sz="2000" b="1" dirty="0"/>
              <a:t> - достижение социального катарсиса (модели согласия).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585" y="182651"/>
            <a:ext cx="5715000" cy="3762375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854036" y="2943717"/>
            <a:ext cx="3155134" cy="36385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2910928"/>
            <a:ext cx="2553237" cy="378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254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373487"/>
            <a:ext cx="6003925" cy="6284488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/>
              <a:t>Для большинства театральных деятелей, о которых мы говорили, театр – это не здание, не сцена, не сценарий и даже не актеры, а некое священнодействие, равнозначное жизни, неповторимое, длящееся всю жизнь.</a:t>
            </a:r>
          </a:p>
          <a:p>
            <a:r>
              <a:rPr lang="ru-RU" sz="2800" b="1" dirty="0"/>
              <a:t>Театр абсурда, театр жестокости, театр смерти, театр психодрамы ярко выразил поиски выхода из того духовного тупика, перед которым оказалось человечество в </a:t>
            </a:r>
            <a:r>
              <a:rPr lang="en-US" sz="2800" b="1" dirty="0"/>
              <a:t>XX </a:t>
            </a:r>
            <a:r>
              <a:rPr lang="ru-RU" sz="2800" b="1" dirty="0"/>
              <a:t>столетии.</a:t>
            </a:r>
          </a:p>
          <a:p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4079" y="1184856"/>
            <a:ext cx="6363022" cy="44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8752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Допускает цитирование</Template>
  <TotalTime>45</TotalTime>
  <Words>454</Words>
  <Application>Microsoft Office PowerPoint</Application>
  <PresentationFormat>Широкоэкранный</PresentationFormat>
  <Paragraphs>56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Century Gothic</vt:lpstr>
      <vt:lpstr>Wingdings 2</vt:lpstr>
      <vt:lpstr>Цитаты</vt:lpstr>
      <vt:lpstr>Театр и киноискусство XX века: культурная дополняемость (урок 1)</vt:lpstr>
      <vt:lpstr>Презентация PowerPoint</vt:lpstr>
      <vt:lpstr>«XX век для театра – время кардинальных перемен»  </vt:lpstr>
      <vt:lpstr>Бертольд Брехт и новаторский «эпический театр») </vt:lpstr>
      <vt:lpstr>Эжен Ионеску и «театр абсурда» как антипод реалистической драмы)</vt:lpstr>
      <vt:lpstr> Сэмюэль Беккет и его «антидрамы»</vt:lpstr>
      <vt:lpstr>В ожидании ГОДО</vt:lpstr>
      <vt:lpstr>Якоб Леви Морено</vt:lpstr>
      <vt:lpstr>Презентация PowerPoint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Губановы</dc:creator>
  <cp:lastModifiedBy>Губановы</cp:lastModifiedBy>
  <cp:revision>12</cp:revision>
  <dcterms:created xsi:type="dcterms:W3CDTF">2015-03-20T14:49:28Z</dcterms:created>
  <dcterms:modified xsi:type="dcterms:W3CDTF">2015-03-21T17:22:50Z</dcterms:modified>
</cp:coreProperties>
</file>