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6"/>
  </p:notesMasterIdLst>
  <p:handoutMasterIdLst>
    <p:handoutMasterId r:id="rId17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9" r:id="rId14"/>
    <p:sldId id="270" r:id="rId15"/>
  </p:sldIdLst>
  <p:sldSz cx="9720263" cy="6480175"/>
  <p:notesSz cx="7559675" cy="106918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56" autoAdjust="0"/>
    <p:restoredTop sz="94660"/>
  </p:normalViewPr>
  <p:slideViewPr>
    <p:cSldViewPr>
      <p:cViewPr varScale="1">
        <p:scale>
          <a:sx n="34" d="100"/>
          <a:sy n="34" d="100"/>
        </p:scale>
        <p:origin x="-1470" y="-90"/>
      </p:cViewPr>
      <p:guideLst>
        <p:guide orient="horz" pos="2041"/>
        <p:guide pos="306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0"/>
          <a:lstStyle>
            <a:lvl1pPr fontAlgn="auto" hangingPunct="0">
              <a:spcBef>
                <a:spcPts val="0"/>
              </a:spcBef>
              <a:spcAft>
                <a:spcPts val="0"/>
              </a:spcAft>
              <a:defRPr sz="1400" kern="0">
                <a:solidFill>
                  <a:srgbClr val="000000"/>
                </a:solidFill>
                <a:latin typeface="Arial" pitchFamily="18"/>
                <a:ea typeface="Microsoft YaHei" pitchFamily="2"/>
                <a:cs typeface="Mangal" pitchFamily="2"/>
              </a:defRPr>
            </a:lvl1pPr>
          </a:lstStyle>
          <a:p>
            <a:pPr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/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0"/>
          <a:lstStyle>
            <a:lvl1pPr algn="r" fontAlgn="auto" hangingPunct="0">
              <a:spcBef>
                <a:spcPts val="0"/>
              </a:spcBef>
              <a:spcAft>
                <a:spcPts val="0"/>
              </a:spcAft>
              <a:defRPr sz="1400" kern="0">
                <a:solidFill>
                  <a:srgbClr val="000000"/>
                </a:solidFill>
                <a:latin typeface="Arial" pitchFamily="18"/>
                <a:ea typeface="Microsoft YaHei" pitchFamily="2"/>
                <a:cs typeface="Mangal" pitchFamily="2"/>
              </a:defRPr>
            </a:lvl1pPr>
          </a:lstStyle>
          <a:p>
            <a:pPr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/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b" anchorCtr="0" compatLnSpc="0"/>
          <a:lstStyle>
            <a:lvl1pPr fontAlgn="auto" hangingPunct="0">
              <a:spcBef>
                <a:spcPts val="0"/>
              </a:spcBef>
              <a:spcAft>
                <a:spcPts val="0"/>
              </a:spcAft>
              <a:defRPr sz="1400" kern="0">
                <a:solidFill>
                  <a:srgbClr val="000000"/>
                </a:solidFill>
                <a:latin typeface="Arial" pitchFamily="18"/>
                <a:ea typeface="Microsoft YaHei" pitchFamily="2"/>
                <a:cs typeface="Mangal" pitchFamily="2"/>
              </a:defRPr>
            </a:lvl1pPr>
          </a:lstStyle>
          <a:p>
            <a:pPr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/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b" anchorCtr="0" compatLnSpc="0"/>
          <a:lstStyle>
            <a:lvl1pPr algn="r" fontAlgn="auto" hangingPunct="0">
              <a:spcBef>
                <a:spcPts val="0"/>
              </a:spcBef>
              <a:spcAft>
                <a:spcPts val="0"/>
              </a:spcAft>
              <a:defRPr sz="1400" kern="0">
                <a:solidFill>
                  <a:srgbClr val="000000"/>
                </a:solidFill>
                <a:latin typeface="Arial" pitchFamily="18"/>
                <a:ea typeface="Microsoft YaHei" pitchFamily="2"/>
                <a:cs typeface="Mangal" pitchFamily="2"/>
              </a:defRPr>
            </a:lvl1pPr>
          </a:lstStyle>
          <a:p>
            <a:pPr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FF262DF6-B307-4212-98D3-B581527E1F2B}" type="slidenum">
              <a:rPr lang="ru-RU"/>
              <a:pPr>
                <a:defRPr sz="14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/>
          <a:p>
            <a:pPr lvl="0"/>
            <a:endParaRPr lang="ru-RU" noProof="0" smtClean="0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>
            <a:lvl1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>
              <a:defRPr/>
            </a:pPr>
            <a:fld id="{6D51CDDB-04C2-4A4F-A20A-D08BA815D852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215900" indent="-215900" algn="l" rtl="0" eaLnBrk="0" fontAlgn="base" hangingPunct="0">
      <a:spcBef>
        <a:spcPct val="0"/>
      </a:spcBef>
      <a:spcAft>
        <a:spcPct val="0"/>
      </a:spcAft>
      <a:defRPr lang="ru-RU" sz="2000" kern="1200">
        <a:solidFill>
          <a:srgbClr val="000000"/>
        </a:solidFill>
        <a:latin typeface="Arial" pitchFamily="18"/>
        <a:ea typeface="Microsoft YaHei" pitchFamily="2"/>
        <a:cs typeface="Mangal" pitchFamily="2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icrosoft YaHei" pitchFamily="34" charset="-122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icrosoft YaHei" pitchFamily="34" charset="-122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icrosoft YaHei" pitchFamily="34" charset="-122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icrosoft YaHei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27075" y="1092200"/>
            <a:ext cx="5897563" cy="3932238"/>
          </a:xfrm>
          <a:solidFill>
            <a:srgbClr val="4F81BD"/>
          </a:solidFill>
          <a:ln w="25402">
            <a:solidFill>
              <a:srgbClr val="385D8A"/>
            </a:solidFill>
          </a:ln>
        </p:spPr>
      </p:sp>
      <p:sp>
        <p:nvSpPr>
          <p:cNvPr id="20483" name="Заметки 2"/>
          <p:cNvSpPr txBox="1">
            <a:spLocks noGrp="1"/>
          </p:cNvSpPr>
          <p:nvPr>
            <p:ph type="body" sz="quarter" idx="1"/>
          </p:nvPr>
        </p:nvSpPr>
        <p:spPr bwMode="auto">
          <a:xfrm>
            <a:off x="1138238" y="5407025"/>
            <a:ext cx="5083175" cy="4365625"/>
          </a:xfrm>
          <a:noFill/>
        </p:spPr>
        <p:txBody>
          <a:bodyPr numCol="1">
            <a:prstTxWarp prst="textNoShape">
              <a:avLst/>
            </a:prstTxWarp>
            <a:spAutoFit/>
          </a:bodyPr>
          <a:lstStyle/>
          <a:p>
            <a:pPr eaLnBrk="1"/>
            <a:endParaRPr smtClean="0">
              <a:latin typeface="Arial" pitchFamily="34" charset="0"/>
              <a:ea typeface="Microsoft YaHei" pitchFamily="34" charset="-122"/>
              <a:cs typeface="Mangal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27075" y="1092200"/>
            <a:ext cx="5897563" cy="3932238"/>
          </a:xfrm>
          <a:solidFill>
            <a:srgbClr val="4F81BD"/>
          </a:solidFill>
          <a:ln w="25402">
            <a:solidFill>
              <a:srgbClr val="385D8A"/>
            </a:solidFill>
          </a:ln>
        </p:spPr>
      </p:sp>
      <p:sp>
        <p:nvSpPr>
          <p:cNvPr id="30723" name="Заметки 2"/>
          <p:cNvSpPr txBox="1">
            <a:spLocks noGrp="1"/>
          </p:cNvSpPr>
          <p:nvPr>
            <p:ph type="body" sz="quarter" idx="1"/>
          </p:nvPr>
        </p:nvSpPr>
        <p:spPr bwMode="auto">
          <a:xfrm>
            <a:off x="1138238" y="5407025"/>
            <a:ext cx="5083175" cy="4365625"/>
          </a:xfrm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/>
            <a:endParaRPr smtClean="0">
              <a:latin typeface="Arial" pitchFamily="34" charset="0"/>
              <a:ea typeface="Microsoft YaHei" pitchFamily="34" charset="-122"/>
              <a:cs typeface="Mangal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27075" y="1092200"/>
            <a:ext cx="5897563" cy="3932238"/>
          </a:xfrm>
          <a:solidFill>
            <a:srgbClr val="4F81BD"/>
          </a:solidFill>
          <a:ln w="25402">
            <a:solidFill>
              <a:srgbClr val="385D8A"/>
            </a:solidFill>
          </a:ln>
        </p:spPr>
      </p:sp>
      <p:sp>
        <p:nvSpPr>
          <p:cNvPr id="31747" name="Заметки 2"/>
          <p:cNvSpPr txBox="1">
            <a:spLocks noGrp="1"/>
          </p:cNvSpPr>
          <p:nvPr>
            <p:ph type="body" sz="quarter" idx="1"/>
          </p:nvPr>
        </p:nvSpPr>
        <p:spPr bwMode="auto">
          <a:xfrm>
            <a:off x="1138238" y="5407025"/>
            <a:ext cx="5083175" cy="4365625"/>
          </a:xfrm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/>
            <a:endParaRPr smtClean="0">
              <a:latin typeface="Arial" pitchFamily="34" charset="0"/>
              <a:ea typeface="Microsoft YaHei" pitchFamily="34" charset="-122"/>
              <a:cs typeface="Mangal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27075" y="1092200"/>
            <a:ext cx="5897563" cy="3932238"/>
          </a:xfrm>
          <a:solidFill>
            <a:srgbClr val="4F81BD"/>
          </a:solidFill>
          <a:ln w="25402">
            <a:solidFill>
              <a:srgbClr val="385D8A"/>
            </a:solidFill>
          </a:ln>
        </p:spPr>
      </p:sp>
      <p:sp>
        <p:nvSpPr>
          <p:cNvPr id="33795" name="Заметки 2"/>
          <p:cNvSpPr txBox="1">
            <a:spLocks noGrp="1"/>
          </p:cNvSpPr>
          <p:nvPr>
            <p:ph type="body" sz="quarter" idx="1"/>
          </p:nvPr>
        </p:nvSpPr>
        <p:spPr bwMode="auto">
          <a:xfrm>
            <a:off x="1138238" y="5407025"/>
            <a:ext cx="5083175" cy="4365625"/>
          </a:xfrm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/>
            <a:endParaRPr smtClean="0">
              <a:latin typeface="Arial" pitchFamily="34" charset="0"/>
              <a:ea typeface="Microsoft YaHei" pitchFamily="34" charset="-122"/>
              <a:cs typeface="Mangal" pitchFamily="18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27075" y="1092200"/>
            <a:ext cx="5897563" cy="3932238"/>
          </a:xfrm>
          <a:solidFill>
            <a:srgbClr val="4F81BD"/>
          </a:solidFill>
          <a:ln w="25402">
            <a:solidFill>
              <a:srgbClr val="385D8A"/>
            </a:solidFill>
          </a:ln>
        </p:spPr>
      </p:sp>
      <p:sp>
        <p:nvSpPr>
          <p:cNvPr id="34819" name="Заметки 2"/>
          <p:cNvSpPr txBox="1">
            <a:spLocks noGrp="1"/>
          </p:cNvSpPr>
          <p:nvPr>
            <p:ph type="body" sz="quarter" idx="1"/>
          </p:nvPr>
        </p:nvSpPr>
        <p:spPr bwMode="auto">
          <a:xfrm>
            <a:off x="1138238" y="5407025"/>
            <a:ext cx="5083175" cy="4365625"/>
          </a:xfrm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/>
            <a:endParaRPr smtClean="0">
              <a:latin typeface="Arial" pitchFamily="34" charset="0"/>
              <a:ea typeface="Microsoft YaHei" pitchFamily="34" charset="-122"/>
              <a:cs typeface="Mangal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27075" y="1092200"/>
            <a:ext cx="5897563" cy="3932238"/>
          </a:xfrm>
          <a:solidFill>
            <a:srgbClr val="4F81BD"/>
          </a:solidFill>
          <a:ln w="25402">
            <a:solidFill>
              <a:srgbClr val="385D8A"/>
            </a:solidFill>
          </a:ln>
        </p:spPr>
      </p:sp>
      <p:sp>
        <p:nvSpPr>
          <p:cNvPr id="21507" name="Заметки 2"/>
          <p:cNvSpPr txBox="1">
            <a:spLocks noGrp="1"/>
          </p:cNvSpPr>
          <p:nvPr>
            <p:ph type="body" sz="quarter" idx="1"/>
          </p:nvPr>
        </p:nvSpPr>
        <p:spPr bwMode="auto">
          <a:xfrm>
            <a:off x="1138238" y="5407025"/>
            <a:ext cx="5083175" cy="4365625"/>
          </a:xfrm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/>
            <a:endParaRPr smtClean="0">
              <a:latin typeface="Arial" pitchFamily="34" charset="0"/>
              <a:ea typeface="Microsoft YaHei" pitchFamily="34" charset="-122"/>
              <a:cs typeface="Mangal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27075" y="1092200"/>
            <a:ext cx="5897563" cy="3932238"/>
          </a:xfrm>
          <a:solidFill>
            <a:srgbClr val="4F81BD"/>
          </a:solidFill>
          <a:ln w="25402">
            <a:solidFill>
              <a:srgbClr val="385D8A"/>
            </a:solidFill>
          </a:ln>
        </p:spPr>
      </p:sp>
      <p:sp>
        <p:nvSpPr>
          <p:cNvPr id="22531" name="Заметки 2"/>
          <p:cNvSpPr txBox="1">
            <a:spLocks noGrp="1"/>
          </p:cNvSpPr>
          <p:nvPr>
            <p:ph type="body" sz="quarter" idx="1"/>
          </p:nvPr>
        </p:nvSpPr>
        <p:spPr bwMode="auto">
          <a:xfrm>
            <a:off x="1138238" y="5407025"/>
            <a:ext cx="5083175" cy="4365625"/>
          </a:xfrm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/>
            <a:endParaRPr smtClean="0">
              <a:latin typeface="Arial" pitchFamily="34" charset="0"/>
              <a:ea typeface="Microsoft YaHei" pitchFamily="34" charset="-122"/>
              <a:cs typeface="Mangal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27075" y="1092200"/>
            <a:ext cx="5897563" cy="3932238"/>
          </a:xfrm>
          <a:solidFill>
            <a:srgbClr val="4F81BD"/>
          </a:solidFill>
          <a:ln w="25402">
            <a:solidFill>
              <a:srgbClr val="385D8A"/>
            </a:solidFill>
          </a:ln>
        </p:spPr>
      </p:sp>
      <p:sp>
        <p:nvSpPr>
          <p:cNvPr id="23555" name="Заметки 2"/>
          <p:cNvSpPr txBox="1">
            <a:spLocks noGrp="1"/>
          </p:cNvSpPr>
          <p:nvPr>
            <p:ph type="body" sz="quarter" idx="1"/>
          </p:nvPr>
        </p:nvSpPr>
        <p:spPr bwMode="auto">
          <a:xfrm>
            <a:off x="1138238" y="5407025"/>
            <a:ext cx="5083175" cy="4365625"/>
          </a:xfrm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/>
            <a:endParaRPr smtClean="0">
              <a:latin typeface="Arial" pitchFamily="34" charset="0"/>
              <a:ea typeface="Microsoft YaHei" pitchFamily="34" charset="-122"/>
              <a:cs typeface="Mangal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27075" y="1092200"/>
            <a:ext cx="5897563" cy="3932238"/>
          </a:xfrm>
          <a:solidFill>
            <a:srgbClr val="4F81BD"/>
          </a:solidFill>
          <a:ln w="25402">
            <a:solidFill>
              <a:srgbClr val="385D8A"/>
            </a:solidFill>
          </a:ln>
        </p:spPr>
      </p:sp>
      <p:sp>
        <p:nvSpPr>
          <p:cNvPr id="24579" name="Заметки 2"/>
          <p:cNvSpPr txBox="1">
            <a:spLocks noGrp="1"/>
          </p:cNvSpPr>
          <p:nvPr>
            <p:ph type="body" sz="quarter" idx="1"/>
          </p:nvPr>
        </p:nvSpPr>
        <p:spPr bwMode="auto">
          <a:xfrm>
            <a:off x="1138238" y="5407025"/>
            <a:ext cx="5083175" cy="4365625"/>
          </a:xfrm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/>
            <a:endParaRPr smtClean="0">
              <a:latin typeface="Arial" pitchFamily="34" charset="0"/>
              <a:ea typeface="Microsoft YaHei" pitchFamily="34" charset="-122"/>
              <a:cs typeface="Mangal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27075" y="1092200"/>
            <a:ext cx="5897563" cy="3932238"/>
          </a:xfrm>
          <a:solidFill>
            <a:srgbClr val="4F81BD"/>
          </a:solidFill>
          <a:ln w="25402">
            <a:solidFill>
              <a:srgbClr val="385D8A"/>
            </a:solidFill>
          </a:ln>
        </p:spPr>
      </p:sp>
      <p:sp>
        <p:nvSpPr>
          <p:cNvPr id="25603" name="Заметки 2"/>
          <p:cNvSpPr txBox="1">
            <a:spLocks noGrp="1"/>
          </p:cNvSpPr>
          <p:nvPr>
            <p:ph type="body" sz="quarter" idx="1"/>
          </p:nvPr>
        </p:nvSpPr>
        <p:spPr bwMode="auto">
          <a:xfrm>
            <a:off x="1138238" y="5407025"/>
            <a:ext cx="5083175" cy="4365625"/>
          </a:xfrm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/>
            <a:endParaRPr smtClean="0">
              <a:latin typeface="Arial" pitchFamily="34" charset="0"/>
              <a:ea typeface="Microsoft YaHei" pitchFamily="34" charset="-122"/>
              <a:cs typeface="Mangal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27075" y="1092200"/>
            <a:ext cx="5897563" cy="3932238"/>
          </a:xfrm>
          <a:solidFill>
            <a:srgbClr val="4F81BD"/>
          </a:solidFill>
          <a:ln w="25402">
            <a:solidFill>
              <a:srgbClr val="385D8A"/>
            </a:solidFill>
          </a:ln>
        </p:spPr>
      </p:sp>
      <p:sp>
        <p:nvSpPr>
          <p:cNvPr id="26627" name="Заметки 2"/>
          <p:cNvSpPr txBox="1">
            <a:spLocks noGrp="1"/>
          </p:cNvSpPr>
          <p:nvPr>
            <p:ph type="body" sz="quarter" idx="1"/>
          </p:nvPr>
        </p:nvSpPr>
        <p:spPr bwMode="auto">
          <a:xfrm>
            <a:off x="1138238" y="5407025"/>
            <a:ext cx="5083175" cy="4365625"/>
          </a:xfrm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/>
            <a:endParaRPr smtClean="0">
              <a:latin typeface="Arial" pitchFamily="34" charset="0"/>
              <a:ea typeface="Microsoft YaHei" pitchFamily="34" charset="-122"/>
              <a:cs typeface="Mangal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27075" y="1092200"/>
            <a:ext cx="5897563" cy="3932238"/>
          </a:xfrm>
          <a:solidFill>
            <a:srgbClr val="4F81BD"/>
          </a:solidFill>
          <a:ln w="25402">
            <a:solidFill>
              <a:srgbClr val="385D8A"/>
            </a:solidFill>
          </a:ln>
        </p:spPr>
      </p:sp>
      <p:sp>
        <p:nvSpPr>
          <p:cNvPr id="27651" name="Заметки 2"/>
          <p:cNvSpPr txBox="1">
            <a:spLocks noGrp="1"/>
          </p:cNvSpPr>
          <p:nvPr>
            <p:ph type="body" sz="quarter" idx="1"/>
          </p:nvPr>
        </p:nvSpPr>
        <p:spPr bwMode="auto">
          <a:xfrm>
            <a:off x="1138238" y="5407025"/>
            <a:ext cx="5083175" cy="4365625"/>
          </a:xfrm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/>
            <a:endParaRPr smtClean="0">
              <a:latin typeface="Arial" pitchFamily="34" charset="0"/>
              <a:ea typeface="Microsoft YaHei" pitchFamily="34" charset="-122"/>
              <a:cs typeface="Mangal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27075" y="1092200"/>
            <a:ext cx="5897563" cy="3932238"/>
          </a:xfrm>
          <a:solidFill>
            <a:srgbClr val="4F81BD"/>
          </a:solidFill>
          <a:ln w="25402">
            <a:solidFill>
              <a:srgbClr val="385D8A"/>
            </a:solidFill>
          </a:ln>
        </p:spPr>
      </p:sp>
      <p:sp>
        <p:nvSpPr>
          <p:cNvPr id="29699" name="Заметки 2"/>
          <p:cNvSpPr txBox="1">
            <a:spLocks noGrp="1"/>
          </p:cNvSpPr>
          <p:nvPr>
            <p:ph type="body" sz="quarter" idx="1"/>
          </p:nvPr>
        </p:nvSpPr>
        <p:spPr bwMode="auto">
          <a:xfrm>
            <a:off x="1138238" y="5407025"/>
            <a:ext cx="5083175" cy="4365625"/>
          </a:xfrm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/>
            <a:endParaRPr smtClean="0">
              <a:latin typeface="Arial" pitchFamily="34" charset="0"/>
              <a:ea typeface="Microsoft YaHei" pitchFamily="34" charset="-122"/>
              <a:cs typeface="Mangal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ctrTitle"/>
          </p:nvPr>
        </p:nvSpPr>
        <p:spPr>
          <a:xfrm>
            <a:off x="728667" y="2012951"/>
            <a:ext cx="8262939" cy="138906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1"/>
          </p:nvPr>
        </p:nvSpPr>
        <p:spPr>
          <a:xfrm>
            <a:off x="1457325" y="3671892"/>
            <a:ext cx="6805614" cy="1655758"/>
          </a:xfrm>
        </p:spPr>
        <p:txBody>
          <a:bodyPr anchorCtr="1"/>
          <a:lstStyle>
            <a:lvl1pPr marL="0" indent="0" algn="ctr">
              <a:buNone/>
              <a:defRPr>
                <a:solidFill>
                  <a:srgbClr val="898989"/>
                </a:solidFill>
              </a:defRPr>
            </a:lvl1pPr>
          </a:lstStyle>
          <a:p>
            <a:pPr lvl="0"/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8050C-A2F7-429F-9019-7C4576F3811E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BB26FD-E258-40FF-AF04-5A7826A7D4F9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 txBox="1">
            <a:spLocks noGrp="1"/>
          </p:cNvSpPr>
          <p:nvPr>
            <p:ph type="title" orient="vert"/>
          </p:nvPr>
        </p:nvSpPr>
        <p:spPr>
          <a:xfrm>
            <a:off x="7046915" y="258766"/>
            <a:ext cx="2185982" cy="5534021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 txBox="1">
            <a:spLocks noGrp="1"/>
          </p:cNvSpPr>
          <p:nvPr>
            <p:ph type="body" orient="vert" idx="1"/>
          </p:nvPr>
        </p:nvSpPr>
        <p:spPr>
          <a:xfrm>
            <a:off x="485775" y="258766"/>
            <a:ext cx="6408736" cy="5534021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EDAB76-3C8B-4D02-8CB3-7FD795F5B608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ctrTitle"/>
          </p:nvPr>
        </p:nvSpPr>
        <p:spPr>
          <a:xfrm>
            <a:off x="728667" y="2012951"/>
            <a:ext cx="8262939" cy="1389065"/>
          </a:xfrm>
        </p:spPr>
        <p:txBody>
          <a:bodyPr/>
          <a:lstStyle>
            <a:lvl1pPr>
              <a:defRPr lang="ru-RU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1"/>
          </p:nvPr>
        </p:nvSpPr>
        <p:spPr>
          <a:xfrm>
            <a:off x="1457325" y="3671892"/>
            <a:ext cx="6805614" cy="1655758"/>
          </a:xfrm>
        </p:spPr>
        <p:txBody>
          <a:bodyPr anchorCtr="1"/>
          <a:lstStyle>
            <a:lvl1pPr marL="0" indent="0" algn="ctr">
              <a:buNone/>
              <a:defRPr>
                <a:solidFill>
                  <a:srgbClr val="898989"/>
                </a:solidFill>
              </a:defRPr>
            </a:lvl1pPr>
          </a:lstStyle>
          <a:p>
            <a:pPr lvl="0"/>
            <a:r>
              <a:rPr lang="ru-RU"/>
              <a:t>Образец подзаголовка</a:t>
            </a: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ru-RU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768352" y="4164013"/>
            <a:ext cx="8261347" cy="1287466"/>
          </a:xfrm>
        </p:spPr>
        <p:txBody>
          <a:bodyPr anchor="t" anchorCtr="0"/>
          <a:lstStyle>
            <a:lvl1pPr algn="l">
              <a:defRPr lang="ru-RU" sz="4000" cap="all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768352" y="2746372"/>
            <a:ext cx="8261347" cy="1417640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ru-RU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>
          <a:xfrm>
            <a:off x="714375" y="1801816"/>
            <a:ext cx="4073523" cy="4081460"/>
          </a:xfrm>
        </p:spPr>
        <p:txBody>
          <a:bodyPr/>
          <a:lstStyle>
            <a:lvl1pPr>
              <a:defRPr sz="2800"/>
            </a:lvl1pPr>
            <a:lvl2pPr>
              <a:defRPr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 txBox="1">
            <a:spLocks noGrp="1"/>
          </p:cNvSpPr>
          <p:nvPr>
            <p:ph idx="2"/>
          </p:nvPr>
        </p:nvSpPr>
        <p:spPr>
          <a:xfrm>
            <a:off x="4940302" y="1801816"/>
            <a:ext cx="4075115" cy="4081460"/>
          </a:xfrm>
        </p:spPr>
        <p:txBody>
          <a:bodyPr/>
          <a:lstStyle>
            <a:lvl1pPr>
              <a:defRPr sz="2800"/>
            </a:lvl1pPr>
            <a:lvl2pPr>
              <a:defRPr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85775" y="258766"/>
            <a:ext cx="8748714" cy="1081085"/>
          </a:xfrm>
        </p:spPr>
        <p:txBody>
          <a:bodyPr/>
          <a:lstStyle>
            <a:lvl1pPr>
              <a:defRPr lang="ru-RU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485775" y="1450979"/>
            <a:ext cx="4295778" cy="604839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 txBox="1">
            <a:spLocks noGrp="1"/>
          </p:cNvSpPr>
          <p:nvPr>
            <p:ph idx="2"/>
          </p:nvPr>
        </p:nvSpPr>
        <p:spPr>
          <a:xfrm>
            <a:off x="485775" y="2055808"/>
            <a:ext cx="4295778" cy="373221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 txBox="1">
            <a:spLocks noGrp="1"/>
          </p:cNvSpPr>
          <p:nvPr>
            <p:ph type="body" idx="3"/>
          </p:nvPr>
        </p:nvSpPr>
        <p:spPr>
          <a:xfrm>
            <a:off x="4937129" y="1450979"/>
            <a:ext cx="4297359" cy="604839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 txBox="1">
            <a:spLocks noGrp="1"/>
          </p:cNvSpPr>
          <p:nvPr>
            <p:ph idx="4"/>
          </p:nvPr>
        </p:nvSpPr>
        <p:spPr>
          <a:xfrm>
            <a:off x="4937129" y="2055808"/>
            <a:ext cx="4297359" cy="373221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ru-RU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85775" y="258766"/>
            <a:ext cx="3198808" cy="1096959"/>
          </a:xfrm>
        </p:spPr>
        <p:txBody>
          <a:bodyPr anchor="b" anchorCtr="0"/>
          <a:lstStyle>
            <a:lvl1pPr algn="l">
              <a:defRPr lang="ru-RU" sz="2000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>
          <a:xfrm>
            <a:off x="3800475" y="258766"/>
            <a:ext cx="5434014" cy="552925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 txBox="1">
            <a:spLocks noGrp="1"/>
          </p:cNvSpPr>
          <p:nvPr>
            <p:ph type="body" idx="2"/>
          </p:nvPr>
        </p:nvSpPr>
        <p:spPr>
          <a:xfrm>
            <a:off x="485775" y="1355726"/>
            <a:ext cx="3198808" cy="4432297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B4FF9-4021-4890-B675-1E2E84F94726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1904996" y="4535488"/>
            <a:ext cx="5832472" cy="536579"/>
          </a:xfrm>
        </p:spPr>
        <p:txBody>
          <a:bodyPr anchor="b" anchorCtr="0"/>
          <a:lstStyle>
            <a:lvl1pPr algn="l">
              <a:defRPr lang="ru-RU" sz="2000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 txBox="1">
            <a:spLocks noGrp="1"/>
          </p:cNvSpPr>
          <p:nvPr>
            <p:ph type="pic" idx="1"/>
          </p:nvPr>
        </p:nvSpPr>
        <p:spPr>
          <a:xfrm>
            <a:off x="1904996" y="579436"/>
            <a:ext cx="5832472" cy="3887791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 txBox="1">
            <a:spLocks noGrp="1"/>
          </p:cNvSpPr>
          <p:nvPr>
            <p:ph type="body" idx="2"/>
          </p:nvPr>
        </p:nvSpPr>
        <p:spPr>
          <a:xfrm>
            <a:off x="1904996" y="5072067"/>
            <a:ext cx="5832472" cy="760415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ru-RU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 txBox="1">
            <a:spLocks noGrp="1"/>
          </p:cNvSpPr>
          <p:nvPr>
            <p:ph type="title" orient="vert"/>
          </p:nvPr>
        </p:nvSpPr>
        <p:spPr>
          <a:xfrm>
            <a:off x="6940552" y="538160"/>
            <a:ext cx="2074865" cy="5345116"/>
          </a:xfrm>
        </p:spPr>
        <p:txBody>
          <a:bodyPr vert="eaVert"/>
          <a:lstStyle>
            <a:lvl1pPr>
              <a:defRPr lang="ru-RU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 txBox="1">
            <a:spLocks noGrp="1"/>
          </p:cNvSpPr>
          <p:nvPr>
            <p:ph type="body" orient="vert" idx="1"/>
          </p:nvPr>
        </p:nvSpPr>
        <p:spPr>
          <a:xfrm>
            <a:off x="714375" y="538160"/>
            <a:ext cx="6073773" cy="5345116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768352" y="4164013"/>
            <a:ext cx="8261347" cy="1287466"/>
          </a:xfrm>
        </p:spPr>
        <p:txBody>
          <a:bodyPr anchor="t" anchorCtr="0"/>
          <a:lstStyle>
            <a:lvl1pPr algn="l">
              <a:defRPr sz="4000" b="1" cap="all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768352" y="2746372"/>
            <a:ext cx="8261347" cy="1417640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84656C-D39F-4184-A0D7-99F80B42E432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>
          <a:xfrm>
            <a:off x="485775" y="1516066"/>
            <a:ext cx="4297359" cy="4276721"/>
          </a:xfrm>
        </p:spPr>
        <p:txBody>
          <a:bodyPr/>
          <a:lstStyle>
            <a:lvl1pPr>
              <a:defRPr sz="2800"/>
            </a:lvl1pPr>
            <a:lvl2pPr>
              <a:defRPr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 txBox="1">
            <a:spLocks noGrp="1"/>
          </p:cNvSpPr>
          <p:nvPr>
            <p:ph idx="2"/>
          </p:nvPr>
        </p:nvSpPr>
        <p:spPr>
          <a:xfrm>
            <a:off x="4935538" y="1516066"/>
            <a:ext cx="4297359" cy="4276721"/>
          </a:xfrm>
        </p:spPr>
        <p:txBody>
          <a:bodyPr/>
          <a:lstStyle>
            <a:lvl1pPr>
              <a:defRPr sz="2800"/>
            </a:lvl1pPr>
            <a:lvl2pPr>
              <a:defRPr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5AF032-08D4-4B25-9461-B9DBDEE67702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85775" y="258766"/>
            <a:ext cx="8748714" cy="108108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485775" y="1450979"/>
            <a:ext cx="4295778" cy="604839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 txBox="1">
            <a:spLocks noGrp="1"/>
          </p:cNvSpPr>
          <p:nvPr>
            <p:ph idx="2"/>
          </p:nvPr>
        </p:nvSpPr>
        <p:spPr>
          <a:xfrm>
            <a:off x="485775" y="2055808"/>
            <a:ext cx="4295778" cy="373221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 txBox="1">
            <a:spLocks noGrp="1"/>
          </p:cNvSpPr>
          <p:nvPr>
            <p:ph type="body" idx="3"/>
          </p:nvPr>
        </p:nvSpPr>
        <p:spPr>
          <a:xfrm>
            <a:off x="4937129" y="1450979"/>
            <a:ext cx="4297359" cy="604839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 txBox="1">
            <a:spLocks noGrp="1"/>
          </p:cNvSpPr>
          <p:nvPr>
            <p:ph idx="4"/>
          </p:nvPr>
        </p:nvSpPr>
        <p:spPr>
          <a:xfrm>
            <a:off x="4937129" y="2055808"/>
            <a:ext cx="4297359" cy="373221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8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3574D1-4265-4057-91CE-0FC76ACE6BDC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0E127C-E586-44A5-B6B8-8BF37F60A59A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3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A4E70A-45D4-42B5-A722-4C057E6A59CA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85775" y="258766"/>
            <a:ext cx="3198808" cy="1096959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>
          <a:xfrm>
            <a:off x="3800475" y="258766"/>
            <a:ext cx="5434014" cy="552925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 txBox="1">
            <a:spLocks noGrp="1"/>
          </p:cNvSpPr>
          <p:nvPr>
            <p:ph type="body" idx="2"/>
          </p:nvPr>
        </p:nvSpPr>
        <p:spPr>
          <a:xfrm>
            <a:off x="485775" y="1355726"/>
            <a:ext cx="3198808" cy="4432297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A3BBA2-C84B-4C03-A133-056385173BE4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1904996" y="4535488"/>
            <a:ext cx="5832472" cy="536579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 txBox="1">
            <a:spLocks noGrp="1"/>
          </p:cNvSpPr>
          <p:nvPr>
            <p:ph type="pic" idx="1"/>
          </p:nvPr>
        </p:nvSpPr>
        <p:spPr>
          <a:xfrm>
            <a:off x="1904996" y="579436"/>
            <a:ext cx="5832472" cy="3887791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 txBox="1">
            <a:spLocks noGrp="1"/>
          </p:cNvSpPr>
          <p:nvPr>
            <p:ph type="body" idx="2"/>
          </p:nvPr>
        </p:nvSpPr>
        <p:spPr>
          <a:xfrm>
            <a:off x="1904996" y="5072067"/>
            <a:ext cx="5832472" cy="760415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6F0210-3CB6-4BFD-9F86-6F0ACDA5AAFB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media/image26.png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 txBox="1">
            <a:spLocks noGrp="1"/>
          </p:cNvSpPr>
          <p:nvPr>
            <p:ph type="title"/>
          </p:nvPr>
        </p:nvSpPr>
        <p:spPr bwMode="auto">
          <a:xfrm>
            <a:off x="485775" y="258763"/>
            <a:ext cx="8747125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  <p:sp>
        <p:nvSpPr>
          <p:cNvPr id="1027" name="Текст 2"/>
          <p:cNvSpPr txBox="1">
            <a:spLocks noGrp="1"/>
          </p:cNvSpPr>
          <p:nvPr>
            <p:ph type="body" idx="1"/>
          </p:nvPr>
        </p:nvSpPr>
        <p:spPr bwMode="auto">
          <a:xfrm>
            <a:off x="485775" y="1516063"/>
            <a:ext cx="8747125" cy="427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2"/>
          </p:nvPr>
        </p:nvSpPr>
        <p:spPr>
          <a:xfrm>
            <a:off x="485775" y="5903913"/>
            <a:ext cx="2265363" cy="44608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324225" y="5903913"/>
            <a:ext cx="3081338" cy="44608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1" compatLnSpc="1"/>
          <a:lstStyle>
            <a:lvl1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6969125" y="5903913"/>
            <a:ext cx="2263775" cy="44608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>
              <a:defRPr/>
            </a:pPr>
            <a:fld id="{29ADDC06-7C4E-4A54-92A9-C968A82A3DCF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45000"/>
        <a:buFont typeface="StarSymbol"/>
        <a:buChar char="●"/>
        <a:defRPr lang="ru-RU" sz="3700" kern="1200">
          <a:solidFill>
            <a:srgbClr val="000000"/>
          </a:solidFill>
          <a:latin typeface="Arial" pitchFamily="18"/>
          <a:ea typeface="Microsoft YaHei" pitchFamily="2"/>
          <a:cs typeface="Mangal" pitchFamily="2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45000"/>
        <a:buFont typeface="StarSymbol"/>
        <a:buChar char="●"/>
        <a:defRPr sz="3700">
          <a:solidFill>
            <a:srgbClr val="000000"/>
          </a:solidFill>
          <a:latin typeface="Arial" pitchFamily="34" charset="0"/>
          <a:ea typeface="Microsoft YaHei" pitchFamily="34" charset="-122"/>
          <a:cs typeface="Mangal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45000"/>
        <a:buFont typeface="StarSymbol"/>
        <a:buChar char="●"/>
        <a:defRPr sz="3700">
          <a:solidFill>
            <a:srgbClr val="000000"/>
          </a:solidFill>
          <a:latin typeface="Arial" pitchFamily="34" charset="0"/>
          <a:ea typeface="Microsoft YaHei" pitchFamily="34" charset="-122"/>
          <a:cs typeface="Mangal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45000"/>
        <a:buFont typeface="StarSymbol"/>
        <a:buChar char="●"/>
        <a:defRPr sz="3700">
          <a:solidFill>
            <a:srgbClr val="000000"/>
          </a:solidFill>
          <a:latin typeface="Arial" pitchFamily="34" charset="0"/>
          <a:ea typeface="Microsoft YaHei" pitchFamily="34" charset="-122"/>
          <a:cs typeface="Mangal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45000"/>
        <a:buFont typeface="StarSymbol"/>
        <a:buChar char="●"/>
        <a:defRPr sz="3700">
          <a:solidFill>
            <a:srgbClr val="000000"/>
          </a:solidFill>
          <a:latin typeface="Arial" pitchFamily="34" charset="0"/>
          <a:ea typeface="Microsoft YaHei" pitchFamily="34" charset="-122"/>
          <a:cs typeface="Mangal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SzPct val="45000"/>
        <a:buFont typeface="StarSymbol"/>
        <a:buChar char="●"/>
        <a:defRPr sz="3700">
          <a:solidFill>
            <a:srgbClr val="000000"/>
          </a:solidFill>
          <a:latin typeface="Arial" pitchFamily="34" charset="0"/>
          <a:ea typeface="Microsoft YaHei" pitchFamily="34" charset="-122"/>
          <a:cs typeface="Mangal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SzPct val="45000"/>
        <a:buFont typeface="StarSymbol"/>
        <a:buChar char="●"/>
        <a:defRPr sz="3700">
          <a:solidFill>
            <a:srgbClr val="000000"/>
          </a:solidFill>
          <a:latin typeface="Arial" pitchFamily="34" charset="0"/>
          <a:ea typeface="Microsoft YaHei" pitchFamily="34" charset="-122"/>
          <a:cs typeface="Mangal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SzPct val="45000"/>
        <a:buFont typeface="StarSymbol"/>
        <a:buChar char="●"/>
        <a:defRPr sz="3700">
          <a:solidFill>
            <a:srgbClr val="000000"/>
          </a:solidFill>
          <a:latin typeface="Arial" pitchFamily="34" charset="0"/>
          <a:ea typeface="Microsoft YaHei" pitchFamily="34" charset="-122"/>
          <a:cs typeface="Mangal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SzPct val="45000"/>
        <a:buFont typeface="StarSymbol"/>
        <a:buChar char="●"/>
        <a:defRPr sz="3700">
          <a:solidFill>
            <a:srgbClr val="000000"/>
          </a:solidFill>
          <a:latin typeface="Arial" pitchFamily="34" charset="0"/>
          <a:ea typeface="Microsoft YaHei" pitchFamily="34" charset="-122"/>
          <a:cs typeface="Mangal" pitchFamily="18" charset="0"/>
        </a:defRPr>
      </a:lvl9pPr>
    </p:titleStyle>
    <p:bodyStyle>
      <a:lvl1pPr marL="431800" indent="-323850" algn="l" rtl="0" eaLnBrk="0" fontAlgn="base" hangingPunct="0">
        <a:spcBef>
          <a:spcPct val="0"/>
        </a:spcBef>
        <a:spcAft>
          <a:spcPts val="1213"/>
        </a:spcAft>
        <a:buSzPct val="45000"/>
        <a:buFont typeface="StarSymbol"/>
        <a:buChar char="●"/>
        <a:defRPr lang="ru-RU" sz="2700" kern="1200">
          <a:solidFill>
            <a:srgbClr val="000000"/>
          </a:solidFill>
          <a:latin typeface="Arial" pitchFamily="18"/>
          <a:ea typeface="Microsoft YaHei" pitchFamily="2"/>
          <a:cs typeface="Mangal" pitchFamily="2"/>
        </a:defRPr>
      </a:lvl1pPr>
      <a:lvl2pPr marL="863600" lvl="1" indent="-323850" algn="l" rtl="0" eaLnBrk="0" fontAlgn="base" hangingPunct="0">
        <a:spcBef>
          <a:spcPct val="0"/>
        </a:spcBef>
        <a:spcAft>
          <a:spcPts val="975"/>
        </a:spcAft>
        <a:buSzPct val="45000"/>
        <a:buFont typeface="StarSymbol"/>
        <a:buChar char="●"/>
        <a:defRPr lang="ru-RU" sz="2400" kern="1200">
          <a:solidFill>
            <a:srgbClr val="000000"/>
          </a:solidFill>
          <a:latin typeface="Arial" pitchFamily="18"/>
          <a:ea typeface="Microsoft YaHei" pitchFamily="2"/>
          <a:cs typeface="Mangal" pitchFamily="2"/>
        </a:defRPr>
      </a:lvl2pPr>
      <a:lvl3pPr marL="1295400" lvl="2" indent="-287338" algn="l" rtl="0" eaLnBrk="0" fontAlgn="base" hangingPunct="0">
        <a:spcBef>
          <a:spcPct val="0"/>
        </a:spcBef>
        <a:spcAft>
          <a:spcPts val="725"/>
        </a:spcAft>
        <a:buSzPct val="75000"/>
        <a:buFont typeface="StarSymbol"/>
        <a:buChar char="–"/>
        <a:defRPr lang="ru-RU" sz="2000" kern="1200">
          <a:solidFill>
            <a:srgbClr val="000000"/>
          </a:solidFill>
          <a:latin typeface="Arial" pitchFamily="18"/>
          <a:ea typeface="Microsoft YaHei" pitchFamily="2"/>
          <a:cs typeface="Mangal" pitchFamily="2"/>
        </a:defRPr>
      </a:lvl3pPr>
      <a:lvl4pPr marL="1727200" lvl="3" indent="-215900" algn="l" rtl="0" eaLnBrk="0" fontAlgn="base" hangingPunct="0">
        <a:spcBef>
          <a:spcPct val="0"/>
        </a:spcBef>
        <a:spcAft>
          <a:spcPts val="488"/>
        </a:spcAft>
        <a:buSzPct val="45000"/>
        <a:buFont typeface="StarSymbol"/>
        <a:buChar char="●"/>
        <a:defRPr lang="ru-RU" sz="1700" kern="1200">
          <a:solidFill>
            <a:srgbClr val="000000"/>
          </a:solidFill>
          <a:latin typeface="Arial" pitchFamily="18"/>
          <a:ea typeface="Microsoft YaHei" pitchFamily="2"/>
          <a:cs typeface="Mangal" pitchFamily="2"/>
        </a:defRPr>
      </a:lvl4pPr>
      <a:lvl5pPr marL="2159000" lvl="4" indent="-215900" algn="l" rtl="0" eaLnBrk="0" fontAlgn="base" hangingPunct="0">
        <a:spcBef>
          <a:spcPct val="0"/>
        </a:spcBef>
        <a:spcAft>
          <a:spcPts val="238"/>
        </a:spcAft>
        <a:buSzPct val="75000"/>
        <a:buFont typeface="StarSymbol"/>
        <a:buChar char="–"/>
        <a:defRPr lang="ru-RU" sz="1700" kern="1200">
          <a:solidFill>
            <a:srgbClr val="000000"/>
          </a:solidFill>
          <a:latin typeface="Arial" pitchFamily="18"/>
          <a:ea typeface="Microsoft YaHei" pitchFamily="2"/>
          <a:cs typeface="Mangal" pitchFamily="2"/>
        </a:defRPr>
      </a:lvl5pPr>
      <a:lvl6pPr marL="2616200" indent="-215900" algn="l" rtl="0" eaLnBrk="0" fontAlgn="base">
        <a:spcBef>
          <a:spcPct val="0"/>
        </a:spcBef>
        <a:spcAft>
          <a:spcPts val="238"/>
        </a:spcAft>
        <a:buSzPct val="75000"/>
        <a:buFont typeface="StarSymbol"/>
        <a:buChar char="–"/>
        <a:defRPr lang="ru-RU" sz="1700" kern="1200">
          <a:solidFill>
            <a:srgbClr val="000000"/>
          </a:solidFill>
          <a:latin typeface="Arial" pitchFamily="18"/>
          <a:ea typeface="Microsoft YaHei" pitchFamily="2"/>
          <a:cs typeface="Mangal" pitchFamily="2"/>
        </a:defRPr>
      </a:lvl6pPr>
      <a:lvl7pPr marL="3073400" indent="-215900" algn="l" rtl="0" eaLnBrk="0" fontAlgn="base">
        <a:spcBef>
          <a:spcPct val="0"/>
        </a:spcBef>
        <a:spcAft>
          <a:spcPts val="238"/>
        </a:spcAft>
        <a:buSzPct val="75000"/>
        <a:buFont typeface="StarSymbol"/>
        <a:buChar char="–"/>
        <a:defRPr lang="ru-RU" sz="1700" kern="1200">
          <a:solidFill>
            <a:srgbClr val="000000"/>
          </a:solidFill>
          <a:latin typeface="Arial" pitchFamily="18"/>
          <a:ea typeface="Microsoft YaHei" pitchFamily="2"/>
          <a:cs typeface="Mangal" pitchFamily="2"/>
        </a:defRPr>
      </a:lvl7pPr>
      <a:lvl8pPr marL="3530600" indent="-215900" algn="l" rtl="0" eaLnBrk="0" fontAlgn="base">
        <a:spcBef>
          <a:spcPct val="0"/>
        </a:spcBef>
        <a:spcAft>
          <a:spcPts val="238"/>
        </a:spcAft>
        <a:buSzPct val="75000"/>
        <a:buFont typeface="StarSymbol"/>
        <a:buChar char="–"/>
        <a:defRPr lang="ru-RU" sz="1700" kern="1200">
          <a:solidFill>
            <a:srgbClr val="000000"/>
          </a:solidFill>
          <a:latin typeface="Arial" pitchFamily="18"/>
          <a:ea typeface="Microsoft YaHei" pitchFamily="2"/>
          <a:cs typeface="Mangal" pitchFamily="2"/>
        </a:defRPr>
      </a:lvl8pPr>
      <a:lvl9pPr marL="3987800" indent="-215900" algn="l" rtl="0" eaLnBrk="0" fontAlgn="base">
        <a:spcBef>
          <a:spcPct val="0"/>
        </a:spcBef>
        <a:spcAft>
          <a:spcPts val="238"/>
        </a:spcAft>
        <a:buSzPct val="75000"/>
        <a:buFont typeface="StarSymbol"/>
        <a:buChar char="–"/>
        <a:defRPr lang="ru-RU" sz="1700" kern="1200">
          <a:solidFill>
            <a:srgbClr val="000000"/>
          </a:solidFill>
          <a:latin typeface="Arial" pitchFamily="18"/>
          <a:ea typeface="Microsoft YaHei" pitchFamily="2"/>
          <a:cs typeface="Mangal" pitchFamily="2"/>
        </a:defRPr>
      </a:lvl9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r:link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714375" y="538163"/>
            <a:ext cx="8301038" cy="108108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spAutoFit/>
          </a:bodyPr>
          <a:lstStyle/>
          <a:p>
            <a:pPr lvl="0"/>
            <a:endParaRPr lang="en-US"/>
          </a:p>
        </p:txBody>
      </p:sp>
      <p:sp>
        <p:nvSpPr>
          <p:cNvPr id="2051" name="Текст 2"/>
          <p:cNvSpPr txBox="1">
            <a:spLocks noGrp="1"/>
          </p:cNvSpPr>
          <p:nvPr>
            <p:ph type="body" idx="1"/>
          </p:nvPr>
        </p:nvSpPr>
        <p:spPr bwMode="auto">
          <a:xfrm>
            <a:off x="714375" y="1801813"/>
            <a:ext cx="8301038" cy="408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/>
        <a:buChar char=""/>
        <a:defRPr lang="en-US" sz="5400" b="1" i="1">
          <a:solidFill>
            <a:srgbClr val="280099"/>
          </a:solidFill>
          <a:effectLst>
            <a:outerShdw dist="17962" dir="2700000">
              <a:srgbClr val="000000"/>
            </a:outerShdw>
          </a:effectLst>
          <a:latin typeface="Times New Roman" pitchFamily="18"/>
          <a:ea typeface="Arial Unicode MS" pitchFamily="34" charset="-128"/>
          <a:cs typeface="Arial Unicode MS" pitchFamily="2"/>
        </a:defRPr>
      </a:lvl1pPr>
      <a:lvl2pPr algn="ctr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/>
        <a:buChar char=""/>
        <a:defRPr sz="5400" b="1" i="1">
          <a:solidFill>
            <a:srgbClr val="280099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/>
        <a:buChar char=""/>
        <a:defRPr sz="5400" b="1" i="1">
          <a:solidFill>
            <a:srgbClr val="280099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/>
        <a:buChar char=""/>
        <a:defRPr sz="5400" b="1" i="1">
          <a:solidFill>
            <a:srgbClr val="280099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/>
        <a:buChar char=""/>
        <a:defRPr sz="5400" b="1" i="1">
          <a:solidFill>
            <a:srgbClr val="280099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/>
        <a:buChar char=""/>
        <a:defRPr sz="5400" b="1" i="1">
          <a:solidFill>
            <a:srgbClr val="280099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/>
        <a:buChar char=""/>
        <a:defRPr sz="5400" b="1" i="1">
          <a:solidFill>
            <a:srgbClr val="280099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/>
        <a:buChar char=""/>
        <a:defRPr sz="5400" b="1" i="1">
          <a:solidFill>
            <a:srgbClr val="280099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/>
        <a:buChar char=""/>
        <a:defRPr sz="5400" b="1" i="1">
          <a:solidFill>
            <a:srgbClr val="280099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9pPr>
    </p:titleStyle>
    <p:bodyStyle>
      <a:lvl1pPr marL="431800" indent="-323850" algn="l" rtl="0" eaLnBrk="0" fontAlgn="base" hangingPunct="0">
        <a:spcBef>
          <a:spcPct val="0"/>
        </a:spcBef>
        <a:spcAft>
          <a:spcPts val="1213"/>
        </a:spcAft>
        <a:buClr>
          <a:srgbClr val="000000"/>
        </a:buClr>
        <a:buSzPct val="45000"/>
        <a:buFont typeface="StarSymbol"/>
        <a:buChar char="●"/>
        <a:defRPr lang="ru-RU" sz="2700">
          <a:solidFill>
            <a:srgbClr val="000000"/>
          </a:solidFill>
          <a:latin typeface="Thorndale" pitchFamily="18"/>
          <a:ea typeface="HG Mincho Light J" pitchFamily="2"/>
          <a:cs typeface="Arial Unicode MS" pitchFamily="2"/>
        </a:defRPr>
      </a:lvl1pPr>
      <a:lvl2pPr marL="863600" lvl="1" indent="-287338" algn="l" rtl="0" eaLnBrk="0" fontAlgn="base" hangingPunct="0">
        <a:spcBef>
          <a:spcPct val="0"/>
        </a:spcBef>
        <a:spcAft>
          <a:spcPts val="975"/>
        </a:spcAft>
        <a:buClr>
          <a:srgbClr val="000000"/>
        </a:buClr>
        <a:buSzPct val="75000"/>
        <a:buFont typeface="StarSymbol"/>
        <a:buChar char="–"/>
        <a:defRPr lang="ru-RU" sz="2400">
          <a:solidFill>
            <a:srgbClr val="000000"/>
          </a:solidFill>
          <a:latin typeface="Thorndale" pitchFamily="18"/>
          <a:ea typeface="HG Mincho Light J" pitchFamily="2"/>
          <a:cs typeface="Arial Unicode MS" pitchFamily="2"/>
        </a:defRPr>
      </a:lvl2pPr>
      <a:lvl3pPr marL="1295400" lvl="2" indent="-215900" algn="l" rtl="0" eaLnBrk="0" fontAlgn="base" hangingPunct="0">
        <a:spcBef>
          <a:spcPct val="0"/>
        </a:spcBef>
        <a:spcAft>
          <a:spcPts val="725"/>
        </a:spcAft>
        <a:buClr>
          <a:srgbClr val="000000"/>
        </a:buClr>
        <a:buSzPct val="45000"/>
        <a:buFont typeface="StarSymbol"/>
        <a:buChar char="●"/>
        <a:defRPr lang="ru-RU" sz="2000">
          <a:solidFill>
            <a:srgbClr val="000000"/>
          </a:solidFill>
          <a:latin typeface="Thorndale" pitchFamily="18"/>
          <a:ea typeface="HG Mincho Light J" pitchFamily="2"/>
          <a:cs typeface="Arial Unicode MS" pitchFamily="2"/>
        </a:defRPr>
      </a:lvl3pPr>
      <a:lvl4pPr marL="1727200" lvl="3" indent="-215900" algn="l" rtl="0" eaLnBrk="0" fontAlgn="base" hangingPunct="0">
        <a:spcBef>
          <a:spcPct val="0"/>
        </a:spcBef>
        <a:spcAft>
          <a:spcPts val="488"/>
        </a:spcAft>
        <a:buClr>
          <a:srgbClr val="000000"/>
        </a:buClr>
        <a:buSzPct val="75000"/>
        <a:buFont typeface="StarSymbol"/>
        <a:buChar char="–"/>
        <a:defRPr lang="ru-RU" sz="1700">
          <a:solidFill>
            <a:srgbClr val="000000"/>
          </a:solidFill>
          <a:latin typeface="Thorndale" pitchFamily="18"/>
          <a:ea typeface="HG Mincho Light J" pitchFamily="2"/>
          <a:cs typeface="Arial Unicode MS" pitchFamily="2"/>
        </a:defRPr>
      </a:lvl4pPr>
      <a:lvl5pPr marL="2159000" lvl="4" indent="-215900" algn="l" rtl="0" eaLnBrk="0" fontAlgn="base" hangingPunct="0">
        <a:spcBef>
          <a:spcPct val="0"/>
        </a:spcBef>
        <a:spcAft>
          <a:spcPts val="238"/>
        </a:spcAft>
        <a:buClr>
          <a:srgbClr val="000000"/>
        </a:buClr>
        <a:buSzPct val="45000"/>
        <a:buFont typeface="StarSymbol"/>
        <a:buChar char="●"/>
        <a:defRPr lang="ru-RU" sz="1700">
          <a:solidFill>
            <a:srgbClr val="000000"/>
          </a:solidFill>
          <a:latin typeface="Thorndale" pitchFamily="18"/>
          <a:ea typeface="HG Mincho Light J" pitchFamily="2"/>
          <a:cs typeface="Arial Unicode MS" pitchFamily="2"/>
        </a:defRPr>
      </a:lvl5pPr>
      <a:lvl6pPr marL="2616200" indent="-215900" algn="l" rtl="0" eaLnBrk="0" fontAlgn="base">
        <a:spcBef>
          <a:spcPct val="0"/>
        </a:spcBef>
        <a:spcAft>
          <a:spcPts val="238"/>
        </a:spcAft>
        <a:buClr>
          <a:srgbClr val="000000"/>
        </a:buClr>
        <a:buSzPct val="45000"/>
        <a:buFont typeface="StarSymbol"/>
        <a:buChar char="●"/>
        <a:defRPr lang="ru-RU" sz="1700">
          <a:solidFill>
            <a:srgbClr val="000000"/>
          </a:solidFill>
          <a:latin typeface="Thorndale" pitchFamily="18"/>
          <a:ea typeface="HG Mincho Light J" pitchFamily="2"/>
          <a:cs typeface="Arial Unicode MS" pitchFamily="2"/>
        </a:defRPr>
      </a:lvl6pPr>
      <a:lvl7pPr marL="3073400" indent="-215900" algn="l" rtl="0" eaLnBrk="0" fontAlgn="base">
        <a:spcBef>
          <a:spcPct val="0"/>
        </a:spcBef>
        <a:spcAft>
          <a:spcPts val="238"/>
        </a:spcAft>
        <a:buClr>
          <a:srgbClr val="000000"/>
        </a:buClr>
        <a:buSzPct val="45000"/>
        <a:buFont typeface="StarSymbol"/>
        <a:buChar char="●"/>
        <a:defRPr lang="ru-RU" sz="1700">
          <a:solidFill>
            <a:srgbClr val="000000"/>
          </a:solidFill>
          <a:latin typeface="Thorndale" pitchFamily="18"/>
          <a:ea typeface="HG Mincho Light J" pitchFamily="2"/>
          <a:cs typeface="Arial Unicode MS" pitchFamily="2"/>
        </a:defRPr>
      </a:lvl7pPr>
      <a:lvl8pPr marL="3530600" indent="-215900" algn="l" rtl="0" eaLnBrk="0" fontAlgn="base">
        <a:spcBef>
          <a:spcPct val="0"/>
        </a:spcBef>
        <a:spcAft>
          <a:spcPts val="238"/>
        </a:spcAft>
        <a:buClr>
          <a:srgbClr val="000000"/>
        </a:buClr>
        <a:buSzPct val="45000"/>
        <a:buFont typeface="StarSymbol"/>
        <a:buChar char="●"/>
        <a:defRPr lang="ru-RU" sz="1700">
          <a:solidFill>
            <a:srgbClr val="000000"/>
          </a:solidFill>
          <a:latin typeface="Thorndale" pitchFamily="18"/>
          <a:ea typeface="HG Mincho Light J" pitchFamily="2"/>
          <a:cs typeface="Arial Unicode MS" pitchFamily="2"/>
        </a:defRPr>
      </a:lvl8pPr>
      <a:lvl9pPr marL="3987800" indent="-215900" algn="l" rtl="0" eaLnBrk="0" fontAlgn="base">
        <a:spcBef>
          <a:spcPct val="0"/>
        </a:spcBef>
        <a:spcAft>
          <a:spcPts val="238"/>
        </a:spcAft>
        <a:buClr>
          <a:srgbClr val="000000"/>
        </a:buClr>
        <a:buSzPct val="45000"/>
        <a:buFont typeface="StarSymbol"/>
        <a:buChar char="●"/>
        <a:defRPr lang="ru-RU" sz="1700">
          <a:solidFill>
            <a:srgbClr val="000000"/>
          </a:solidFill>
          <a:latin typeface="Thorndale" pitchFamily="18"/>
          <a:ea typeface="HG Mincho Light J" pitchFamily="2"/>
          <a:cs typeface="Arial Unicode MS" pitchFamily="2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714375" y="657225"/>
            <a:ext cx="8301038" cy="841375"/>
          </a:xfrm>
        </p:spPr>
        <p:txBody>
          <a:bodyPr numCol="1">
            <a:prstTxWarp prst="textNoShape">
              <a:avLst/>
            </a:prstTxWarp>
          </a:bodyPr>
          <a:lstStyle/>
          <a:p>
            <a:pPr eaLnBrk="1">
              <a:buFont typeface="StarSymbol"/>
              <a:buNone/>
              <a:defRPr/>
            </a:pP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 Unicode MS" pitchFamily="34" charset="-128"/>
              </a:rPr>
              <a:t>Женщины войны </a:t>
            </a:r>
            <a:r>
              <a:rPr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 Unicode MS" pitchFamily="34" charset="-128"/>
              </a:rPr>
              <a:t>.</a:t>
            </a:r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4294967295"/>
          </p:nvPr>
        </p:nvSpPr>
        <p:spPr/>
        <p:txBody>
          <a:bodyPr anchor="ctr" anchorCtr="1">
            <a:spAutoFit/>
          </a:bodyPr>
          <a:lstStyle/>
          <a:p>
            <a:pPr marL="431999" indent="-323999" eaLnBrk="1" fontAlgn="auto">
              <a:spcBef>
                <a:spcPts val="0"/>
              </a:spcBef>
              <a:spcAft>
                <a:spcPts val="1215"/>
              </a:spcAft>
              <a:defRPr/>
            </a:pPr>
            <a:endParaRPr sz="2740" smtClean="0"/>
          </a:p>
        </p:txBody>
      </p:sp>
      <p:pic>
        <p:nvPicPr>
          <p:cNvPr id="3076" name="Рисунок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60475" y="1800225"/>
            <a:ext cx="7199313" cy="450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 numCol="1">
            <a:prstTxWarp prst="textNoShape">
              <a:avLst/>
            </a:prstTxWarp>
          </a:bodyPr>
          <a:lstStyle/>
          <a:p>
            <a:pPr eaLnBrk="1">
              <a:buFont typeface="StarSymbol"/>
              <a:buNone/>
              <a:defRPr/>
            </a:pPr>
            <a:r>
              <a:rPr sz="2200" b="0" i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 Unicode MS" pitchFamily="34" charset="-128"/>
              </a:rPr>
              <a:t>И как говорил один киногерой: “Война – дело проходящее, а музыка-вечна!”</a:t>
            </a:r>
          </a:p>
        </p:txBody>
      </p:sp>
      <p:pic>
        <p:nvPicPr>
          <p:cNvPr id="13315" name="Рисунок 2"/>
          <p:cNvPicPr>
            <a:picLocks noGrp="1" noChangeAspect="1"/>
          </p:cNvPicPr>
          <p:nvPr>
            <p:ph type="pic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9388" y="1619250"/>
            <a:ext cx="4860925" cy="4321175"/>
          </a:xfrm>
        </p:spPr>
      </p:pic>
      <p:pic>
        <p:nvPicPr>
          <p:cNvPr id="13316" name="Рисунок 3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9700" y="1439863"/>
            <a:ext cx="4500563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 numCol="1">
            <a:prstTxWarp prst="textNoShape">
              <a:avLst/>
            </a:prstTxWarp>
          </a:bodyPr>
          <a:lstStyle/>
          <a:p>
            <a:pPr eaLnBrk="1">
              <a:buFont typeface="StarSymbol"/>
              <a:buNone/>
              <a:defRPr/>
            </a:pPr>
            <a:r>
              <a:rPr sz="2200" b="0" i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 Unicode MS" pitchFamily="34" charset="-128"/>
              </a:rPr>
              <a:t>Женщины стоящие за стонком, труженницы тыла.</a:t>
            </a:r>
          </a:p>
        </p:txBody>
      </p:sp>
      <p:pic>
        <p:nvPicPr>
          <p:cNvPr id="14339" name="Рисунок 2"/>
          <p:cNvPicPr>
            <a:picLocks noGrp="1" noChangeAspect="1"/>
          </p:cNvPicPr>
          <p:nvPr>
            <p:ph type="pic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9388" y="2351088"/>
            <a:ext cx="4584700" cy="3589337"/>
          </a:xfrm>
        </p:spPr>
      </p:pic>
      <p:pic>
        <p:nvPicPr>
          <p:cNvPr id="14340" name="Рисунок 3"/>
          <p:cNvPicPr>
            <a:picLocks noGrp="1" noChangeAspect="1"/>
          </p:cNvPicPr>
          <p:nvPr>
            <p:ph type="pic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967288" y="1979613"/>
            <a:ext cx="4572000" cy="3779837"/>
          </a:xfr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714375" y="382588"/>
            <a:ext cx="8301038" cy="1392237"/>
          </a:xfrm>
        </p:spPr>
        <p:txBody>
          <a:bodyPr numCol="1">
            <a:prstTxWarp prst="textNoShape">
              <a:avLst/>
            </a:prstTxWarp>
          </a:bodyPr>
          <a:lstStyle/>
          <a:p>
            <a:pPr eaLnBrk="1">
              <a:buFont typeface="StarSymbol"/>
              <a:buNone/>
              <a:defRPr/>
            </a:pPr>
            <a:r>
              <a:rPr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 Unicode MS" pitchFamily="34" charset="-128"/>
              </a:rPr>
              <a:t/>
            </a:r>
            <a:br>
              <a:rPr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 Unicode MS" pitchFamily="34" charset="-128"/>
              </a:rPr>
            </a:br>
            <a:r>
              <a:rPr sz="2200" b="0" i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 Unicode MS" pitchFamily="34" charset="-128"/>
              </a:rPr>
              <a:t>Ветераны, те, кто выжил, кто наравне с мужчинами подарил нам, потомкам, детство, счастье и жизнь.</a:t>
            </a:r>
          </a:p>
        </p:txBody>
      </p:sp>
      <p:pic>
        <p:nvPicPr>
          <p:cNvPr id="16387" name="Рисунок 2"/>
          <p:cNvPicPr>
            <a:picLocks noGrp="1" noChangeAspect="1"/>
          </p:cNvPicPr>
          <p:nvPr>
            <p:ph type="pic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60363" y="1801813"/>
            <a:ext cx="4122737" cy="4318000"/>
          </a:xfrm>
        </p:spPr>
      </p:pic>
      <p:pic>
        <p:nvPicPr>
          <p:cNvPr id="16388" name="Рисунок 3"/>
          <p:cNvPicPr>
            <a:picLocks noGrp="1" noChangeAspect="1"/>
          </p:cNvPicPr>
          <p:nvPr>
            <p:ph type="pic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967288" y="1901825"/>
            <a:ext cx="4049712" cy="3879850"/>
          </a:xfr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5" y="217488"/>
            <a:ext cx="8639175" cy="572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1"/>
          <p:cNvPicPr>
            <a:picLocks noGrp="1" noChangeAspect="1"/>
          </p:cNvPicPr>
          <p:nvPr>
            <p:ph type="pic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800225" y="539750"/>
            <a:ext cx="6119813" cy="5761038"/>
          </a:xfrm>
        </p:spPr>
      </p:pic>
      <p:sp>
        <p:nvSpPr>
          <p:cNvPr id="3" name="Подзаголовок 2"/>
          <p:cNvSpPr txBox="1">
            <a:spLocks noGrp="1"/>
          </p:cNvSpPr>
          <p:nvPr>
            <p:ph type="subTitle" idx="4294967295"/>
          </p:nvPr>
        </p:nvSpPr>
        <p:spPr>
          <a:xfrm>
            <a:off x="714375" y="538163"/>
            <a:ext cx="8301038" cy="5345112"/>
          </a:xfrm>
        </p:spPr>
        <p:txBody>
          <a:bodyPr anchor="ctr" anchorCtr="1">
            <a:spAutoFit/>
          </a:bodyPr>
          <a:lstStyle/>
          <a:p>
            <a:pPr marL="0" indent="0" algn="ctr" eaLnBrk="1"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4000" b="1" dirty="0" smtClean="0">
              <a:solidFill>
                <a:srgbClr val="944794"/>
              </a:solidFill>
              <a:effectLst>
                <a:outerShdw dist="17962" dir="2700000">
                  <a:srgbClr val="000000"/>
                </a:outerShdw>
              </a:effectLst>
              <a:latin typeface="Arial" pitchFamily="34"/>
            </a:endParaRPr>
          </a:p>
          <a:p>
            <a:pPr marL="0" indent="0" algn="ctr" eaLnBrk="1"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US" sz="4000" b="1" dirty="0" smtClean="0">
              <a:solidFill>
                <a:srgbClr val="944794"/>
              </a:solidFill>
              <a:effectLst>
                <a:outerShdw dist="17962" dir="2700000">
                  <a:srgbClr val="000000"/>
                </a:outerShdw>
              </a:effectLst>
              <a:latin typeface="Arial" pitchFamily="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79613" y="720725"/>
            <a:ext cx="1914525" cy="601663"/>
          </a:xfrm>
          <a:prstGeom prst="rect">
            <a:avLst/>
          </a:prstGeom>
          <a:noFill/>
          <a:ln>
            <a:noFill/>
          </a:ln>
        </p:spPr>
        <p:txBody>
          <a:bodyPr lIns="90004" tIns="44997" rIns="90004" bIns="44997" compatLnSpc="0">
            <a:spAutoFit/>
          </a:bodyPr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3600" kern="0">
                <a:solidFill>
                  <a:srgbClr val="689832"/>
                </a:solidFill>
                <a:latin typeface="Arial" pitchFamily="18"/>
                <a:ea typeface="Microsoft YaHei" pitchFamily="2"/>
                <a:cs typeface="Mangal" pitchFamily="2"/>
              </a:rPr>
              <a:t>22</a:t>
            </a:r>
            <a:r>
              <a:rPr lang="ru-RU" sz="3600" kern="0">
                <a:solidFill>
                  <a:srgbClr val="000000"/>
                </a:solidFill>
                <a:latin typeface="Arial" pitchFamily="18"/>
                <a:ea typeface="Microsoft YaHei" pitchFamily="2"/>
                <a:cs typeface="Mangal" pitchFamily="2"/>
              </a:rPr>
              <a:t> </a:t>
            </a:r>
            <a:r>
              <a:rPr lang="ru-RU" sz="3600" kern="0">
                <a:solidFill>
                  <a:srgbClr val="689832"/>
                </a:solidFill>
                <a:latin typeface="Arial" pitchFamily="18"/>
                <a:ea typeface="Microsoft YaHei" pitchFamily="2"/>
                <a:cs typeface="Mangal" pitchFamily="2"/>
              </a:rPr>
              <a:t>июня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940425" y="5348288"/>
            <a:ext cx="2952750" cy="798512"/>
          </a:xfrm>
          <a:prstGeom prst="rect">
            <a:avLst/>
          </a:prstGeom>
          <a:noFill/>
          <a:ln>
            <a:noFill/>
          </a:ln>
        </p:spPr>
        <p:txBody>
          <a:bodyPr lIns="90004" tIns="44997" rIns="90004" bIns="44997" compatLnSpc="0">
            <a:spAutoFit/>
          </a:bodyPr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4800" kern="0" dirty="0">
                <a:solidFill>
                  <a:srgbClr val="000000"/>
                </a:solidFill>
                <a:effectLst>
                  <a:outerShdw dist="17962" dir="2700000">
                    <a:srgbClr val="000000"/>
                  </a:outerShdw>
                </a:effectLst>
                <a:latin typeface="Arial" pitchFamily="18"/>
                <a:ea typeface="Microsoft YaHei" pitchFamily="2"/>
                <a:cs typeface="Mangal" pitchFamily="2"/>
              </a:rPr>
              <a:t>1941</a:t>
            </a:r>
            <a:r>
              <a:rPr lang="ru-RU" sz="4800" kern="0" dirty="0">
                <a:solidFill>
                  <a:srgbClr val="000000"/>
                </a:solidFill>
                <a:latin typeface="Arial" pitchFamily="18"/>
                <a:ea typeface="Microsoft YaHei" pitchFamily="2"/>
                <a:cs typeface="Mangal" pitchFamily="2"/>
              </a:rPr>
              <a:t> год</a:t>
            </a: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1"/>
          <p:cNvPicPr>
            <a:picLocks noGrp="1" noChangeAspect="1"/>
          </p:cNvPicPr>
          <p:nvPr>
            <p:ph type="pic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60475" y="1801813"/>
            <a:ext cx="7199313" cy="4498975"/>
          </a:xfrm>
        </p:spPr>
      </p:pic>
      <p:sp>
        <p:nvSpPr>
          <p:cNvPr id="3" name="Заголовок 2"/>
          <p:cNvSpPr txBox="1">
            <a:spLocks noGrp="1"/>
          </p:cNvSpPr>
          <p:nvPr>
            <p:ph type="title" idx="4294967295"/>
          </p:nvPr>
        </p:nvSpPr>
        <p:spPr>
          <a:xfrm>
            <a:off x="720725" y="377825"/>
            <a:ext cx="8299450" cy="1263650"/>
          </a:xfrm>
        </p:spPr>
        <p:txBody>
          <a:bodyPr numCol="1">
            <a:prstTxWarp prst="textNoShape">
              <a:avLst/>
            </a:prstTxWarp>
          </a:bodyPr>
          <a:lstStyle/>
          <a:p>
            <a:pPr eaLnBrk="1">
              <a:buFont typeface="StarSymbol"/>
              <a:buNone/>
              <a:defRPr/>
            </a:pPr>
            <a:r>
              <a:rPr sz="2000" b="0" i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 Unicode MS" pitchFamily="34" charset="-128"/>
              </a:rPr>
              <a:t>Это вчерашние студенты , вчерашние рабочие, строители , учителя, ученики, а сегодня они солдаты ...</a:t>
            </a: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 numCol="1">
            <a:prstTxWarp prst="textNoShape">
              <a:avLst/>
            </a:prstTxWarp>
          </a:bodyPr>
          <a:lstStyle/>
          <a:p>
            <a:pPr eaLnBrk="1">
              <a:buFont typeface="StarSymbol"/>
              <a:buNone/>
              <a:defRPr/>
            </a:pPr>
            <a:r>
              <a:rPr sz="2200" b="0" i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 Unicode MS" pitchFamily="34" charset="-128"/>
              </a:rPr>
              <a:t>Наравне с мужчинами женщины встали в строй и сражались за Родину.</a:t>
            </a:r>
          </a:p>
        </p:txBody>
      </p:sp>
      <p:pic>
        <p:nvPicPr>
          <p:cNvPr id="6147" name="Рисунок 2"/>
          <p:cNvPicPr>
            <a:picLocks noGrp="1" noChangeAspect="1"/>
          </p:cNvPicPr>
          <p:nvPr>
            <p:ph type="pic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92288" y="1801813"/>
            <a:ext cx="6145212" cy="4081462"/>
          </a:xfr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714375" y="455613"/>
            <a:ext cx="8301038" cy="1244600"/>
          </a:xfrm>
        </p:spPr>
        <p:txBody>
          <a:bodyPr numCol="1" anchorCtr="0">
            <a:prstTxWarp prst="textNoShape">
              <a:avLst/>
            </a:prstTxWarp>
          </a:bodyPr>
          <a:lstStyle/>
          <a:p>
            <a:pPr algn="l" eaLnBrk="1">
              <a:buFont typeface="StarSymbol"/>
              <a:buNone/>
              <a:defRPr/>
            </a:pPr>
            <a:r>
              <a:rPr sz="2200" b="0" i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 Unicode MS" pitchFamily="34" charset="-128"/>
              </a:rPr>
              <a:t>Женщины, как врачи и санитары, спасли множество жизней в военные годы. Под свистящими пулями, под взрывами гранат, под дулом танков они возвращали жизнь наших солдат.</a:t>
            </a:r>
          </a:p>
        </p:txBody>
      </p:sp>
      <p:pic>
        <p:nvPicPr>
          <p:cNvPr id="7171" name="Рисунок 2"/>
          <p:cNvPicPr>
            <a:picLocks noGrp="1" noChangeAspect="1"/>
          </p:cNvPicPr>
          <p:nvPr>
            <p:ph type="pic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9388" y="2154238"/>
            <a:ext cx="4584700" cy="3786187"/>
          </a:xfrm>
        </p:spPr>
      </p:pic>
      <p:pic>
        <p:nvPicPr>
          <p:cNvPr id="7172" name="Рисунок 3"/>
          <p:cNvPicPr>
            <a:picLocks noGrp="1" noChangeAspect="1"/>
          </p:cNvPicPr>
          <p:nvPr>
            <p:ph type="pic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967288" y="2324100"/>
            <a:ext cx="4572000" cy="3795713"/>
          </a:xfr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 numCol="1">
            <a:prstTxWarp prst="textNoShape">
              <a:avLst/>
            </a:prstTxWarp>
          </a:bodyPr>
          <a:lstStyle/>
          <a:p>
            <a:pPr eaLnBrk="1">
              <a:buFont typeface="StarSymbol"/>
              <a:buNone/>
              <a:defRPr/>
            </a:pPr>
            <a:r>
              <a:rPr sz="2200" b="0" i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 Unicode MS" pitchFamily="34" charset="-128"/>
              </a:rPr>
              <a:t>Женщины освоили новые профессии.</a:t>
            </a:r>
          </a:p>
        </p:txBody>
      </p:sp>
      <p:pic>
        <p:nvPicPr>
          <p:cNvPr id="8195" name="Рисунок 2"/>
          <p:cNvPicPr>
            <a:picLocks noGrp="1" noChangeAspect="1"/>
          </p:cNvPicPr>
          <p:nvPr>
            <p:ph type="pic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9388" y="1979613"/>
            <a:ext cx="4584700" cy="3421062"/>
          </a:xfrm>
        </p:spPr>
      </p:pic>
      <p:pic>
        <p:nvPicPr>
          <p:cNvPr id="8196" name="Рисунок 3"/>
          <p:cNvPicPr>
            <a:picLocks noGrp="1" noChangeAspect="1"/>
          </p:cNvPicPr>
          <p:nvPr>
            <p:ph type="pic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967288" y="2476500"/>
            <a:ext cx="4572000" cy="3463925"/>
          </a:xfr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714375" y="504825"/>
            <a:ext cx="8301038" cy="1146175"/>
          </a:xfrm>
        </p:spPr>
        <p:txBody>
          <a:bodyPr numCol="1">
            <a:prstTxWarp prst="textNoShape">
              <a:avLst/>
            </a:prstTxWarp>
          </a:bodyPr>
          <a:lstStyle/>
          <a:p>
            <a:pPr eaLnBrk="1">
              <a:buFont typeface="StarSymbol"/>
              <a:buNone/>
              <a:defRPr/>
            </a:pPr>
            <a:r>
              <a:rPr sz="2000" b="0" i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 Unicode MS" pitchFamily="34" charset="-128"/>
              </a:rPr>
              <a:t>Женщины- члены женской баготворительноти, это женщины, которые вязали тёплые варяжки, носки, шили одежду и отправляли на фронт, а тёплое слово из небольшого письма поддержит и поднимит дух солдата.</a:t>
            </a:r>
          </a:p>
        </p:txBody>
      </p:sp>
      <p:pic>
        <p:nvPicPr>
          <p:cNvPr id="9219" name="Рисунок 2"/>
          <p:cNvPicPr>
            <a:picLocks noGrp="1" noChangeAspect="1"/>
          </p:cNvPicPr>
          <p:nvPr>
            <p:ph type="pic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9388" y="2700338"/>
            <a:ext cx="4584700" cy="3600450"/>
          </a:xfrm>
        </p:spPr>
      </p:pic>
      <p:pic>
        <p:nvPicPr>
          <p:cNvPr id="9220" name="Рисунок 3"/>
          <p:cNvPicPr>
            <a:picLocks noGrp="1" noChangeAspect="1"/>
          </p:cNvPicPr>
          <p:nvPr>
            <p:ph type="pic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967288" y="1979613"/>
            <a:ext cx="4392612" cy="3200400"/>
          </a:xfr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 numCol="1">
            <a:prstTxWarp prst="textNoShape">
              <a:avLst/>
            </a:prstTxWarp>
          </a:bodyPr>
          <a:lstStyle/>
          <a:p>
            <a:pPr eaLnBrk="1">
              <a:buFont typeface="StarSymbol"/>
              <a:buNone/>
              <a:defRPr/>
            </a:pPr>
            <a:r>
              <a:rPr sz="2200" b="0" i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 Unicode MS" pitchFamily="34" charset="-128"/>
              </a:rPr>
              <a:t>Те военные специальности которые приобрели, эти юнные девчонки.</a:t>
            </a:r>
          </a:p>
        </p:txBody>
      </p:sp>
      <p:pic>
        <p:nvPicPr>
          <p:cNvPr id="10243" name="Рисунок 2"/>
          <p:cNvPicPr>
            <a:picLocks noGrp="1" noChangeAspect="1"/>
          </p:cNvPicPr>
          <p:nvPr>
            <p:ph type="pic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9388" y="2519363"/>
            <a:ext cx="4500562" cy="3600450"/>
          </a:xfrm>
        </p:spPr>
      </p:pic>
      <p:pic>
        <p:nvPicPr>
          <p:cNvPr id="10244" name="Рисунок 3"/>
          <p:cNvPicPr>
            <a:picLocks noGrp="1" noChangeAspect="1"/>
          </p:cNvPicPr>
          <p:nvPr>
            <p:ph type="pic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967288" y="2359025"/>
            <a:ext cx="4049712" cy="2967038"/>
          </a:xfr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 numCol="1">
            <a:prstTxWarp prst="textNoShape">
              <a:avLst/>
            </a:prstTxWarp>
          </a:bodyPr>
          <a:lstStyle/>
          <a:p>
            <a:pPr eaLnBrk="1">
              <a:buFont typeface="StarSymbol"/>
              <a:buNone/>
              <a:defRPr/>
            </a:pPr>
            <a:r>
              <a:rPr sz="2200" b="0" i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 Unicode MS" pitchFamily="34" charset="-128"/>
              </a:rPr>
              <a:t>Любая профиссия подвласна женщине.</a:t>
            </a:r>
          </a:p>
        </p:txBody>
      </p:sp>
      <p:pic>
        <p:nvPicPr>
          <p:cNvPr id="12291" name="Рисунок 2"/>
          <p:cNvPicPr>
            <a:picLocks noGrp="1" noChangeAspect="1"/>
          </p:cNvPicPr>
          <p:nvPr>
            <p:ph type="pic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9388" y="2460625"/>
            <a:ext cx="5040312" cy="3659188"/>
          </a:xfrm>
        </p:spPr>
      </p:pic>
      <p:pic>
        <p:nvPicPr>
          <p:cNvPr id="12292" name="Рисунок 3"/>
          <p:cNvPicPr>
            <a:picLocks noGrp="1" noChangeAspect="1"/>
          </p:cNvPicPr>
          <p:nvPr>
            <p:ph type="pic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122988" y="1800225"/>
            <a:ext cx="3057525" cy="4500563"/>
          </a:xfr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быч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arbleTempl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145</Words>
  <Application>Microsoft Office PowerPoint</Application>
  <PresentationFormat>Произвольный</PresentationFormat>
  <Paragraphs>13</Paragraphs>
  <Slides>13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Обычный</vt:lpstr>
      <vt:lpstr>MarbleTempl 2</vt:lpstr>
      <vt:lpstr>Женщины войны .</vt:lpstr>
      <vt:lpstr>Слайд 2</vt:lpstr>
      <vt:lpstr>Это вчерашние студенты , вчерашние рабочие, строители , учителя, ученики, а сегодня они солдаты ...</vt:lpstr>
      <vt:lpstr>Наравне с мужчинами женщины встали в строй и сражались за Родину.</vt:lpstr>
      <vt:lpstr>Женщины, как врачи и санитары, спасли множество жизней в военные годы. Под свистящими пулями, под взрывами гранат, под дулом танков они возвращали жизнь наших солдат.</vt:lpstr>
      <vt:lpstr>Женщины освоили новые профессии.</vt:lpstr>
      <vt:lpstr>Женщины- члены женской баготворительноти, это женщины, которые вязали тёплые варяжки, носки, шили одежду и отправляли на фронт, а тёплое слово из небольшого письма поддержит и поднимит дух солдата.</vt:lpstr>
      <vt:lpstr>Те военные специальности которые приобрели, эти юнные девчонки.</vt:lpstr>
      <vt:lpstr>Любая профиссия подвласна женщине.</vt:lpstr>
      <vt:lpstr>И как говорил один киногерой: “Война – дело проходящее, а музыка-вечна!”</vt:lpstr>
      <vt:lpstr>Женщины стоящие за стонком, труженницы тыла.</vt:lpstr>
      <vt:lpstr> Ветераны, те, кто выжил, кто наравне с мужчинами подарил нам, потомкам, детство, счастье и жизнь.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Женщины войны .</dc:title>
  <dc:creator>Компьютер</dc:creator>
  <cp:lastModifiedBy>Компьютер</cp:lastModifiedBy>
  <cp:revision>4</cp:revision>
  <cp:lastPrinted>2015-03-05T20:07:43Z</cp:lastPrinted>
  <dcterms:created xsi:type="dcterms:W3CDTF">2015-03-05T20:07:33Z</dcterms:created>
  <dcterms:modified xsi:type="dcterms:W3CDTF">2015-03-21T19:58:45Z</dcterms:modified>
</cp:coreProperties>
</file>