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33026-AA79-42A5-BF6F-8FCED0056C3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2B9E-462B-485D-A770-97B396681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89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E9FCD-FC4A-48C3-8D04-57B7EBAD5D9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67E9B-3CB6-4764-8DC4-1B4288420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2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39F25-90CA-4676-8D16-C419FCB686A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1427-AED8-4813-9A76-B779AE9DE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3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A885-1E83-40BA-9CCB-FC8CA0272236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F8589-0F35-468D-BE84-F8B040516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3410-E745-407A-A5E1-7D63C8A189B5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727CE-C29E-4FB8-917F-DE31530A1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6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2C061-D4E8-4F88-BD80-286003CFC74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A8876-D5FC-42D7-B5E3-891B39CC7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099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E8C6B-A84B-4114-A575-BAB19FF7F99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D701E-B9C0-4C5A-BAE2-FECCC05C4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65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02878-C023-49D6-A3F6-B9EFB7C1BE26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DDC78-E5E1-4CCF-AB2D-F5E55738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6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17A00-1DC7-4FEA-BF72-535AE392C81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AE10A-7C0E-4237-B698-BC7209EDA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2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E1935-4D76-4527-868D-CC6C00620FA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B3015-C09E-459B-B2E5-7A057EE23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30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BB2CE-71BD-4FC1-8B50-254213D5C6F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5A0E-D1E9-466B-BC7E-6EEC69EC6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67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53000">
              <a:srgbClr val="D4DEFF"/>
            </a:gs>
            <a:gs pos="83000">
              <a:srgbClr val="FFFF00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1CF3E6-E72E-4637-ACB7-1EC270C8766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DB58E-C632-44B1-B488-B60702023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КВН «Весна шагает по планете»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7664896" cy="1728192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ГБДОУ «Детский сад № 40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комбинированного вида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Колпинского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района Санкт-Петербурга»                                                                   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Старшая группа № 2 «Лягушата»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    воспитатель: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Ильницкая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А.И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608512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До новых встреч!</a:t>
            </a:r>
            <a:endParaRPr lang="ru-RU" sz="8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6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 начинаем КВН…»</a:t>
            </a:r>
            <a:endParaRPr lang="ru-RU" dirty="0"/>
          </a:p>
        </p:txBody>
      </p:sp>
      <p:pic>
        <p:nvPicPr>
          <p:cNvPr id="1026" name="Picture 2" descr="G:\для сайта\фото с КВН\фото с КВН\IMG_20150319_0904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195924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для сайта\фото с КВН\IMG_20150319_0907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996952"/>
            <a:ext cx="4512733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«Приметы весны»</a:t>
            </a:r>
            <a:br>
              <a:rPr lang="ru-RU" dirty="0" smtClean="0"/>
            </a:br>
            <a:r>
              <a:rPr lang="ru-RU" sz="2400" dirty="0" smtClean="0"/>
              <a:t>команда «Подснежники» выбирает картинки с признаками весны в живой природе</a:t>
            </a:r>
            <a:endParaRPr lang="ru-RU" sz="2400" dirty="0"/>
          </a:p>
        </p:txBody>
      </p:sp>
      <p:pic>
        <p:nvPicPr>
          <p:cNvPr id="2050" name="Picture 2" descr="G:\для сайта\фото с КВН\фото с КВН\65m3rNv_Rn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09015"/>
            <a:ext cx="2779370" cy="37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для сайта\фото с КВН\фото с КВН\PftdVJAY6Y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873" y="1844824"/>
            <a:ext cx="2967694" cy="348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для сайта\фото с КВН\фото с КВН\IMG_20150319_0913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273" y="3839455"/>
            <a:ext cx="3984727" cy="298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А команда «Ручеек» выбирает картинки  с признаками весны в неживой природе</a:t>
            </a:r>
            <a:endParaRPr lang="ru-RU" sz="2400" dirty="0"/>
          </a:p>
        </p:txBody>
      </p:sp>
      <p:pic>
        <p:nvPicPr>
          <p:cNvPr id="3074" name="Picture 2" descr="G:\для сайта\фото с КВН\фото с КВН\lQHGK4izuX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999658" y="2060848"/>
            <a:ext cx="2894705" cy="385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для сайта\фото с КВН\фото с КВН\dRFs0cbAmx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820146" cy="375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для сайта\фото с КВН\фото с КВН\IMG_20150319_0911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610" y="4149079"/>
            <a:ext cx="3578833" cy="268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«Угадай, кто это?»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Волк - зубами щёлк!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Лисичка-сестричка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G:\для сайта\фото с КВН\фото с КВН\19g05BYIZ6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79" t="-3664" r="4733" b="-1"/>
          <a:stretch/>
        </p:blipFill>
        <p:spPr bwMode="auto">
          <a:xfrm>
            <a:off x="827584" y="2060848"/>
            <a:ext cx="3024336" cy="44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для сайта\фото с КВН\фото с КВН\o5pNGmCY8NE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81" r="25663"/>
          <a:stretch/>
        </p:blipFill>
        <p:spPr bwMode="auto">
          <a:xfrm>
            <a:off x="5220072" y="2204865"/>
            <a:ext cx="3100076" cy="428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4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Конкурс «Собери из геометрических фигур животное»</a:t>
            </a:r>
            <a:endParaRPr lang="ru-RU" sz="4000" dirty="0"/>
          </a:p>
        </p:txBody>
      </p:sp>
      <p:pic>
        <p:nvPicPr>
          <p:cNvPr id="5122" name="Picture 2" descr="G:\для сайта\фото с КВН\фото с КВН\IMG_20150319_092143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0" r="13348"/>
          <a:stretch/>
        </p:blipFill>
        <p:spPr bwMode="auto">
          <a:xfrm>
            <a:off x="5148064" y="1772816"/>
            <a:ext cx="349951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для сайта\фото с КВН\фото с КВН\IMG_20150319_092310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65" t="42" b="1"/>
          <a:stretch/>
        </p:blipFill>
        <p:spPr bwMode="auto">
          <a:xfrm>
            <a:off x="323528" y="1772816"/>
            <a:ext cx="360040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для сайта\фото с КВН\фото с КВН\YEp2nVeSYI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65960"/>
            <a:ext cx="2520280" cy="346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41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 «Мишка вылез берлоги»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G:\для сайта\фото с КВН\фото с КВН\IMG_20150319_0924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594581" cy="494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4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Компьютерные игры: «Четвертый лишний» и «Узнай по голосу»</a:t>
            </a:r>
            <a:endParaRPr lang="ru-RU" sz="4000" dirty="0"/>
          </a:p>
        </p:txBody>
      </p:sp>
      <p:pic>
        <p:nvPicPr>
          <p:cNvPr id="7170" name="Picture 2" descr="G:\для сайта\фото с КВН\фото с КВН\IMG_20150319_0926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телефон(фото)\IMG_20150319_09282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4" t="8245" r="-1014" b="6760"/>
          <a:stretch/>
        </p:blipFill>
        <p:spPr bwMode="auto">
          <a:xfrm>
            <a:off x="4572000" y="3501008"/>
            <a:ext cx="440547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1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Подведение итогов</a:t>
            </a:r>
            <a:br>
              <a:rPr lang="ru-RU" sz="3200" b="1" dirty="0" smtClean="0"/>
            </a:br>
            <a:r>
              <a:rPr lang="ru-RU" sz="2800" dirty="0"/>
              <a:t>Результат - это прекрасно, но самое главное в </a:t>
            </a:r>
            <a:r>
              <a:rPr lang="ru-RU" sz="2800" dirty="0" smtClean="0"/>
              <a:t>нашей игре </a:t>
            </a:r>
            <a:r>
              <a:rPr lang="ru-RU" sz="2800" dirty="0"/>
              <a:t>– участие. А </a:t>
            </a:r>
            <a:r>
              <a:rPr lang="ru-RU" sz="2800" dirty="0" smtClean="0"/>
              <a:t>победила, </a:t>
            </a:r>
            <a:r>
              <a:rPr lang="ru-RU" sz="2800" dirty="0"/>
              <a:t>конечно</a:t>
            </a:r>
            <a:r>
              <a:rPr lang="ru-RU" sz="2800" dirty="0" smtClean="0"/>
              <a:t>, дружба</a:t>
            </a:r>
            <a:r>
              <a:rPr lang="ru-RU" sz="2800" dirty="0"/>
              <a:t>!</a:t>
            </a:r>
          </a:p>
        </p:txBody>
      </p:sp>
      <p:pic>
        <p:nvPicPr>
          <p:cNvPr id="8194" name="Picture 2" descr="G:\телефон(фото)\IMG_20150319_0931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3324"/>
            <a:ext cx="3816424" cy="30257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6" name="Picture 4" descr="G:\телефон(фото)\IMG_20150319_0929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1" y="148478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G:\телефон(фото)\IMG_20150319_09321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36" t="13042"/>
          <a:stretch/>
        </p:blipFill>
        <p:spPr bwMode="auto">
          <a:xfrm>
            <a:off x="2411760" y="4221088"/>
            <a:ext cx="3379752" cy="2537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082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105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КВН «Весна шагает по планете» </vt:lpstr>
      <vt:lpstr>«Мы начинаем КВН…»</vt:lpstr>
      <vt:lpstr>Конкурс «Приметы весны» команда «Подснежники» выбирает картинки с признаками весны в живой природе</vt:lpstr>
      <vt:lpstr>А команда «Ручеек» выбирает картинки  с признаками весны в неживой природе</vt:lpstr>
      <vt:lpstr>Конкурс «Угадай, кто это?»</vt:lpstr>
      <vt:lpstr>Конкурс «Собери из геометрических фигур животное»</vt:lpstr>
      <vt:lpstr>Физкультминутка «Мишка вылез берлоги»</vt:lpstr>
      <vt:lpstr>Компьютерные игры: «Четвертый лишний» и «Узнай по голосу»</vt:lpstr>
      <vt:lpstr>Подведение итогов Результат - это прекрасно, но самое главное в нашей игре – участие. А победила, конечно, дружба!</vt:lpstr>
      <vt:lpstr>До новых встреч!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Admin</cp:lastModifiedBy>
  <cp:revision>11</cp:revision>
  <dcterms:created xsi:type="dcterms:W3CDTF">2012-04-18T16:59:53Z</dcterms:created>
  <dcterms:modified xsi:type="dcterms:W3CDTF">2015-03-22T11:01:32Z</dcterms:modified>
</cp:coreProperties>
</file>