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00"/>
    <a:srgbClr val="0000CC"/>
    <a:srgbClr val="FF3300"/>
    <a:srgbClr val="000099"/>
    <a:srgbClr val="FFE4C9"/>
    <a:srgbClr val="FF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5837238" y="0"/>
            <a:ext cx="3306762" cy="7145338"/>
            <a:chOff x="5837536" y="0"/>
            <a:chExt cx="3306464" cy="7146032"/>
          </a:xfrm>
        </p:grpSpPr>
        <p:pic>
          <p:nvPicPr>
            <p:cNvPr id="3" name="Рисунок 7" descr="034 (4)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79704" y="0"/>
              <a:ext cx="2664296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8" descr="042 (2)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37536" y="4005064"/>
              <a:ext cx="3306464" cy="3140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9D028-DE37-4402-B52C-89FD3294D5C2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E0D3-8D69-4533-83B5-8C5183CAF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3"/>
          <p:cNvGrpSpPr>
            <a:grpSpLocks/>
          </p:cNvGrpSpPr>
          <p:nvPr/>
        </p:nvGrpSpPr>
        <p:grpSpPr bwMode="auto">
          <a:xfrm>
            <a:off x="7699375" y="0"/>
            <a:ext cx="1444625" cy="6858000"/>
            <a:chOff x="7698896" y="0"/>
            <a:chExt cx="1445104" cy="6858000"/>
          </a:xfrm>
        </p:grpSpPr>
        <p:pic>
          <p:nvPicPr>
            <p:cNvPr id="5" name="Рисунок 7" descr="017 (2)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5505124" y="3219124"/>
              <a:ext cx="5832648" cy="144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8" descr="017 (2)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400000">
              <a:off x="7751064" y="-52168"/>
              <a:ext cx="1340768" cy="144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9" descr="63871384_023365959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3813175"/>
            <a:ext cx="3433763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8C5C9-7D40-4373-9B25-902969FA69DB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B141-6C32-4C81-8AFB-C5F72440B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7767638" y="0"/>
            <a:ext cx="1427162" cy="6858000"/>
            <a:chOff x="7768407" y="1"/>
            <a:chExt cx="1427110" cy="6858000"/>
          </a:xfrm>
        </p:grpSpPr>
        <p:pic>
          <p:nvPicPr>
            <p:cNvPr id="3" name="Рисунок 7" descr="018 (2)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5989559" y="1830366"/>
              <a:ext cx="5036324" cy="1375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8" descr="018 (2)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7533791" y="5247792"/>
              <a:ext cx="1844825" cy="1375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" name="Рисунок 9" descr="0_7c4eb_c4a4d755_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65763" y="312261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8FAF1-1ED8-48EB-BC72-4835A7B52ADE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797B-4350-48DD-BB02-FEF829350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09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0913" y="0"/>
            <a:ext cx="1843087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09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0913" y="2874963"/>
            <a:ext cx="1843087" cy="398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7c4e9_8268c287_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75" y="3884613"/>
            <a:ext cx="30241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B062-7A9B-43D1-BCB7-85CE8AC40F64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984A3-872D-44FE-8B1D-19DFD1EC8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CFF"/>
            </a:gs>
            <a:gs pos="50000">
              <a:srgbClr val="FFFFCC"/>
            </a:gs>
            <a:gs pos="100000">
              <a:srgbClr val="FFE4C9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F4357F-EB0C-42FD-84B8-30E684C86EB7}" type="datetimeFigureOut">
              <a:rPr lang="ru-RU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B63FF4-4D16-42C8-9FC9-D31793AD4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500702"/>
            <a:ext cx="6230968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10000"/>
                  </a:schemeClr>
                </a:solidFill>
                <a:latin typeface="+mn-lt"/>
                <a:cs typeface="+mn-cs"/>
              </a:rPr>
              <a:t>МБОУ</a:t>
            </a: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800" b="1" dirty="0">
              <a:solidFill>
                <a:schemeClr val="accent3">
                  <a:lumMod val="10000"/>
                </a:schemeClr>
              </a:solidFill>
              <a:latin typeface="+mn-lt"/>
              <a:cs typeface="+mn-cs"/>
            </a:endParaRP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10000"/>
                  </a:schemeClr>
                </a:solidFill>
                <a:latin typeface="+mn-lt"/>
                <a:cs typeface="+mn-cs"/>
              </a:rPr>
              <a:t> «</a:t>
            </a:r>
            <a:r>
              <a:rPr lang="ru-RU" sz="2800" b="1" dirty="0" err="1" smtClean="0">
                <a:solidFill>
                  <a:schemeClr val="accent3">
                    <a:lumMod val="10000"/>
                  </a:schemeClr>
                </a:solidFill>
                <a:latin typeface="+mn-lt"/>
                <a:cs typeface="+mn-cs"/>
              </a:rPr>
              <a:t>Муромцевский</a:t>
            </a:r>
            <a:r>
              <a:rPr lang="ru-RU" sz="2800" b="1" dirty="0" smtClean="0">
                <a:solidFill>
                  <a:schemeClr val="accent3">
                    <a:lumMod val="10000"/>
                  </a:schemeClr>
                </a:solidFill>
                <a:latin typeface="+mn-lt"/>
                <a:cs typeface="+mn-cs"/>
              </a:rPr>
              <a:t> лицей»</a:t>
            </a:r>
            <a:endParaRPr lang="ru-RU" sz="2800" b="1" dirty="0">
              <a:solidFill>
                <a:schemeClr val="accent3">
                  <a:lumMod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08720"/>
            <a:ext cx="646362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rgbClr val="008200"/>
                  </a:solidFill>
                  <a:prstDash val="solid"/>
                </a:ln>
                <a:solidFill>
                  <a:srgbClr val="008200"/>
                </a:solidFill>
                <a:latin typeface="+mn-lt"/>
                <a:cs typeface="+mn-cs"/>
              </a:rPr>
              <a:t> этап2.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rgbClr val="008200"/>
                  </a:solidFill>
                  <a:prstDash val="solid"/>
                </a:ln>
                <a:solidFill>
                  <a:srgbClr val="008200"/>
                </a:solidFill>
                <a:latin typeface="+mn-lt"/>
                <a:cs typeface="+mn-cs"/>
              </a:rPr>
              <a:t>команда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rgbClr val="008200"/>
                  </a:solidFill>
                  <a:prstDash val="solid"/>
                </a:ln>
                <a:solidFill>
                  <a:srgbClr val="008200"/>
                </a:solidFill>
                <a:latin typeface="+mn-lt"/>
                <a:cs typeface="+mn-cs"/>
              </a:rPr>
              <a:t>«Дочки – сыночки»</a:t>
            </a:r>
            <a:endParaRPr lang="ru-RU" sz="5400" b="1" dirty="0">
              <a:ln w="10541" cmpd="sng">
                <a:solidFill>
                  <a:srgbClr val="008200"/>
                </a:solidFill>
                <a:prstDash val="solid"/>
              </a:ln>
              <a:solidFill>
                <a:srgbClr val="008200"/>
              </a:solidFill>
              <a:latin typeface="+mn-lt"/>
              <a:cs typeface="+mn-cs"/>
            </a:endParaRPr>
          </a:p>
        </p:txBody>
      </p:sp>
      <p:pic>
        <p:nvPicPr>
          <p:cNvPr id="6" name="Picture 16" descr="0_7c4e9_8268c287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1"/>
            <a:ext cx="2000262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42"/>
            <a:ext cx="5357818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Портреты наших мам</a:t>
            </a:r>
            <a:endParaRPr lang="ru-RU" dirty="0" smtClean="0"/>
          </a:p>
        </p:txBody>
      </p:sp>
      <p:pic>
        <p:nvPicPr>
          <p:cNvPr id="7173" name="Picture 5" descr="C:\Users\User\Desktop\D1411210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49"/>
            <a:ext cx="3786214" cy="48679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43504" y="1928802"/>
            <a:ext cx="3023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Моя мама самая добрая.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очень её люблю.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Шкоткина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Софья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D141121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000528" cy="5167349"/>
          </a:xfrm>
          <a:prstGeom prst="rect">
            <a:avLst/>
          </a:prstGeom>
          <a:noFill/>
        </p:spPr>
      </p:pic>
      <p:pic>
        <p:nvPicPr>
          <p:cNvPr id="4" name="Picture 2" descr="0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57356" cy="148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57422" y="428604"/>
            <a:ext cx="4790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Портреты наших мам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857364"/>
            <a:ext cx="292439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Моя мама самая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внимательная.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Она ухаживает за мной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 моей сестренкой.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Саджая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Валерия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14290"/>
            <a:ext cx="5035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Портреты наших мам</a:t>
            </a:r>
            <a:endParaRPr lang="ru-RU" sz="3600" dirty="0"/>
          </a:p>
        </p:txBody>
      </p:sp>
      <p:pic>
        <p:nvPicPr>
          <p:cNvPr id="8196" name="Picture 4" descr="C:\Users\User\Desktop\D141121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4000528" cy="5203068"/>
          </a:xfrm>
          <a:prstGeom prst="rect">
            <a:avLst/>
          </a:prstGeom>
          <a:noFill/>
        </p:spPr>
      </p:pic>
      <p:pic>
        <p:nvPicPr>
          <p:cNvPr id="5" name="Picture 5" descr="0_7c4eb_c4a4d755_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643074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86314" y="1428736"/>
            <a:ext cx="324858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Моя мама самая красивая.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Мы с братом любим её и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слушаемся.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Виноградов Павел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D141121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786214" cy="4766573"/>
          </a:xfrm>
          <a:prstGeom prst="rect">
            <a:avLst/>
          </a:prstGeom>
          <a:noFill/>
        </p:spPr>
      </p:pic>
      <p:pic>
        <p:nvPicPr>
          <p:cNvPr id="3" name="Picture 15" descr="0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2285984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428604"/>
            <a:ext cx="4790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Портреты наших мам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857364"/>
            <a:ext cx="3351623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очень люблю свою маму.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Когда мне нужна помощь.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Я всегда обращаюсь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к маме и она всегда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помогает.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Кудряшова Екатерина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5" descr="0_7c4eb_c4a4d755_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081598"/>
            <a:ext cx="2589491" cy="156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D141121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214422"/>
            <a:ext cx="3944965" cy="5072098"/>
          </a:xfrm>
          <a:prstGeom prst="rect">
            <a:avLst/>
          </a:prstGeom>
          <a:noFill/>
        </p:spPr>
      </p:pic>
      <p:pic>
        <p:nvPicPr>
          <p:cNvPr id="3" name="Picture 4" descr="0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2357454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0_7c4eb_c4a4d755_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4277" y="4929198"/>
            <a:ext cx="2589491" cy="156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3438" y="1571612"/>
            <a:ext cx="283366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Моя мамочка добрая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 красивая. Она очень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любит нам помогать.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Я помогаю маме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мыть посуду.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Атанова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Диана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214290"/>
            <a:ext cx="42736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Портреты наших мам</a:t>
            </a:r>
            <a:endParaRPr lang="ru-RU" sz="3200" dirty="0"/>
          </a:p>
        </p:txBody>
      </p:sp>
      <p:pic>
        <p:nvPicPr>
          <p:cNvPr id="7" name="Picture 5" descr="0_7c4eb_c4a4d755_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929198"/>
            <a:ext cx="2589491" cy="156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785794"/>
            <a:ext cx="3857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МЫ ОЧЕНЬ ЛЮБИМ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НАШИХ  МАМ!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5786454"/>
            <a:ext cx="5866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Пусть наши мамы долго живут!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357826"/>
            <a:ext cx="5961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Пусть наши мамы всегда улыбаются!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786322"/>
            <a:ext cx="61331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Пусть наши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мамы никогда не болеют!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786058"/>
            <a:ext cx="37939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Ребята,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давайте всегда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помогать мамам!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5" descr="0_7c4eb_c4a4d755_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7190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43322_tSu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43322_tSu</Template>
  <TotalTime>81</TotalTime>
  <Words>151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Calibri</vt:lpstr>
      <vt:lpstr>43322_tSu</vt:lpstr>
      <vt:lpstr>Слайд 1</vt:lpstr>
      <vt:lpstr>Портреты наших мам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2015-03-15T12:29:04Z</dcterms:created>
  <dcterms:modified xsi:type="dcterms:W3CDTF">2015-03-15T13:50:59Z</dcterms:modified>
</cp:coreProperties>
</file>