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50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0136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321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895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472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967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218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189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909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85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113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210B8-BA74-45D0-8D7F-AF684047EC1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F6C41-E87D-4096-A25B-D73867798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222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2.png"/><Relationship Id="rId5" Type="http://schemas.microsoft.com/office/2007/relationships/media" Target="../media/media4.wav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microsoft.com/office/2007/relationships/media" Target="../media/media6.wav"/><Relationship Id="rId5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7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tx1">
              <a:lumMod val="95000"/>
              <a:lumOff val="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900" dirty="0" smtClean="0">
                <a:solidFill>
                  <a:srgbClr val="FF0000"/>
                </a:solidFill>
              </a:rPr>
              <a:t>Флагом и гербом  </a:t>
            </a:r>
            <a:r>
              <a:rPr lang="ru-RU" sz="8900" dirty="0">
                <a:solidFill>
                  <a:srgbClr val="FF0000"/>
                </a:solidFill>
              </a:rPr>
              <a:t>Р</a:t>
            </a:r>
            <a:r>
              <a:rPr lang="ru-RU" sz="8900" dirty="0" smtClean="0">
                <a:solidFill>
                  <a:srgbClr val="FF0000"/>
                </a:solidFill>
              </a:rPr>
              <a:t>оссии горжусь!</a:t>
            </a:r>
            <a:br>
              <a:rPr lang="ru-RU" sz="8900" dirty="0" smtClean="0">
                <a:solidFill>
                  <a:srgbClr val="FF0000"/>
                </a:solidFill>
              </a:rPr>
            </a:br>
            <a:r>
              <a:rPr lang="en-US" sz="8900" dirty="0" smtClean="0">
                <a:solidFill>
                  <a:srgbClr val="FF0000"/>
                </a:solidFill>
              </a:rPr>
              <a:t/>
            </a:r>
            <a:br>
              <a:rPr lang="en-US" sz="89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Выполнила: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ученица 4 Б класса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МОБУ «ФМЛ»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Савенкова Мария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Руководитель: Позднякова Н.А.,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учитель информатики ФМЛ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8900" dirty="0" smtClean="0">
                <a:solidFill>
                  <a:srgbClr val="FF0000"/>
                </a:solidFill>
              </a:rPr>
              <a:t/>
            </a:r>
            <a:br>
              <a:rPr lang="ru-RU" sz="8900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096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983">
        <p14:vortex dir="r"/>
      </p:transition>
    </mc:Choice>
    <mc:Fallback>
      <p:transition spd="slow" advTm="9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29614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sz="3600" dirty="0" smtClean="0"/>
              <a:t>Конечный вид российского флага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30953"/>
            <a:ext cx="9144000" cy="5727047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800" dirty="0"/>
              <a:t>22 августа 1991 года Чрезвычайная сессия Верховного Совета РСФСР постановила считать официальным символом России </a:t>
            </a:r>
            <a:r>
              <a:rPr lang="ru-RU" sz="2800" b="1" dirty="0" err="1"/>
              <a:t>триколор</a:t>
            </a:r>
            <a:r>
              <a:rPr lang="ru-RU" sz="2800" dirty="0"/>
              <a:t>, а указом президента РФ от 11 декабря 1993 года было утверждено Положение о государственном флаге Российской Федерации</a:t>
            </a:r>
            <a:r>
              <a:rPr lang="ru-RU" sz="2800" dirty="0" smtClean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72" y="3573016"/>
            <a:ext cx="6860062" cy="302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6086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3108">
        <p14:vortex dir="r"/>
      </p:transition>
    </mc:Choice>
    <mc:Fallback>
      <p:transition spd="slow" advTm="31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14810"/>
          </a:xfrm>
          <a:solidFill>
            <a:schemeClr val="tx1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Заключение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chemeClr val="tx1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Флаг России пережил огромную и богатую на события историю, как и само государство,  поэтому я смело могу сказать, что горжусь флагом </a:t>
            </a:r>
            <a:r>
              <a:rPr lang="ru-RU" smtClean="0">
                <a:solidFill>
                  <a:srgbClr val="FF0000"/>
                </a:solidFill>
              </a:rPr>
              <a:t>своего государства!</a:t>
            </a:r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5249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303">
        <p14:vortex dir="r"/>
      </p:transition>
    </mc:Choice>
    <mc:Fallback>
      <p:transition spd="slow" advTm="13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4000"/>
                    </a14:imgEffect>
                    <a14:imgEffect>
                      <a14:brightnessContrast bright="-1000" contras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5201" y="188640"/>
            <a:ext cx="9269201" cy="6669360"/>
          </a:xfrm>
        </p:spPr>
      </p:pic>
    </p:spTree>
    <p:extLst>
      <p:ext uri="{BB962C8B-B14F-4D97-AF65-F5344CB8AC3E}">
        <p14:creationId xmlns:p14="http://schemas.microsoft.com/office/powerpoint/2010/main" xmlns="" val="3263577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22">
        <p14:vortex dir="r"/>
      </p:transition>
    </mc:Choice>
    <mc:Fallback>
      <p:transition spd="slow" advTm="2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>Что обозначает каждый цвет </a:t>
            </a:r>
            <a:r>
              <a:rPr lang="ru-RU" dirty="0" smtClean="0"/>
              <a:t>флага?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268760"/>
            <a:ext cx="4572000" cy="5472608"/>
          </a:xfrm>
        </p:spPr>
      </p:pic>
      <p:sp>
        <p:nvSpPr>
          <p:cNvPr id="10" name="Стрелка вправо 9"/>
          <p:cNvSpPr/>
          <p:nvPr/>
        </p:nvSpPr>
        <p:spPr>
          <a:xfrm>
            <a:off x="5076056" y="2132856"/>
            <a:ext cx="136815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5076056" y="3881941"/>
            <a:ext cx="136815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5004048" y="5636773"/>
            <a:ext cx="144016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79704" y="2108755"/>
            <a:ext cx="2484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белый</a:t>
            </a:r>
            <a:r>
              <a:rPr lang="ru-RU" dirty="0"/>
              <a:t> цвет означает мир, чистоту, непорочность, совершенство;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79704" y="3705999"/>
            <a:ext cx="1872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синий</a:t>
            </a:r>
            <a:r>
              <a:rPr lang="ru-RU" dirty="0"/>
              <a:t> - цвет веры и верности, постоянства</a:t>
            </a:r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6657663" y="5427136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красный </a:t>
            </a:r>
            <a:r>
              <a:rPr lang="ru-RU" dirty="0"/>
              <a:t>цвет символизирует энергию, </a:t>
            </a: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9506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5133">
        <p14:vortex dir="r"/>
      </p:transition>
    </mc:Choice>
    <mc:Fallback>
      <p:transition spd="slow" advTm="51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42802"/>
          </a:xfrm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История российского флага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dirty="0" smtClean="0"/>
              <a:t>История российского флага очень богата, как и история государства, чьим символом он является. С течением времени флаг российского времени потерпел много изменений, о причинах и результатах которых речь пойдёт на следующих слайдах.</a:t>
            </a:r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38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2082">
        <p14:vortex dir="r"/>
      </p:transition>
    </mc:Choice>
    <mc:Fallback>
      <p:transition spd="slow" advTm="120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162"/>
            <a:ext cx="9144000" cy="117559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Первоначальный вид российского флага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1422513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Первым флагом Руси был красный флаг. Под красным полотнищем ходили в походы дружины Вещего Олега и Святослава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547257"/>
            <a:ext cx="9144000" cy="4310743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780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6571">
        <p14:vortex dir="r"/>
      </p:transition>
    </mc:Choice>
    <mc:Fallback>
      <p:transition spd="slow" advTm="65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-99392"/>
            <a:ext cx="5940152" cy="9087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Дальнейшие изменения флага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320" y="692696"/>
            <a:ext cx="9036496" cy="2232249"/>
          </a:xfrm>
        </p:spPr>
        <p:txBody>
          <a:bodyPr>
            <a:noAutofit/>
          </a:bodyPr>
          <a:lstStyle/>
          <a:p>
            <a:r>
              <a:rPr lang="ru-RU" sz="3600" dirty="0"/>
              <a:t>Флаг, под которым Святослав громил Хазарию, имел на себе изображение двузубца. С принятием же христианства двузубец был заменён на крест на Голгофе.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2320" y="2924945"/>
            <a:ext cx="5684440" cy="39496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10800000" flipV="1">
            <a:off x="5436096" y="2887682"/>
            <a:ext cx="3600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период феодальной раздробленности свой флаг имело каждое княжество. Первой попыткой внедрения общерусского флага был стяг с ликом Христа. Под этим флагом Дмитрий Донской одержал победу в Куликовской битве.</a:t>
            </a:r>
          </a:p>
        </p:txBody>
      </p:sp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1943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7775">
        <p14:vortex dir="r"/>
      </p:transition>
    </mc:Choice>
    <mc:Fallback>
      <p:transition spd="slow" advTm="177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412775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3200" dirty="0" smtClean="0"/>
              <a:t>Изменения, произошедшие с флагом после феодальной раздробленности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sz="2800" dirty="0"/>
              <a:t>Когда московские князья стали собирать русские земли под свою руку, флагом объединяемой Руси стал постепенно становиться московский </a:t>
            </a:r>
            <a:r>
              <a:rPr lang="ru-RU" sz="2800" dirty="0" err="1"/>
              <a:t>Ездец</a:t>
            </a:r>
            <a:r>
              <a:rPr lang="ru-RU" sz="2800" dirty="0"/>
              <a:t> на красном поле, который  во время правления Ивана III сменился заимствованным из Византии двуглавым орлом на белом фоне.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3000" contras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3573016"/>
            <a:ext cx="6192688" cy="3284984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2516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4951">
        <p14:vortex dir="r"/>
      </p:transition>
    </mc:Choice>
    <mc:Fallback>
      <p:transition spd="slow" advTm="49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sz="3200" dirty="0" smtClean="0"/>
              <a:t>Появление </a:t>
            </a:r>
            <a:r>
              <a:rPr lang="ru-RU" sz="3200" dirty="0" err="1" smtClean="0"/>
              <a:t>триколора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85" y="1268760"/>
            <a:ext cx="4139952" cy="558924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r>
              <a:rPr lang="ru-RU" dirty="0"/>
              <a:t>Законным же отцом </a:t>
            </a:r>
            <a:r>
              <a:rPr lang="ru-RU" b="1" dirty="0" err="1"/>
              <a:t>триколор</a:t>
            </a:r>
            <a:r>
              <a:rPr lang="ru-RU" dirty="0" err="1"/>
              <a:t>а</a:t>
            </a:r>
            <a:r>
              <a:rPr lang="ru-RU" dirty="0"/>
              <a:t> ныне признан Петр I. 20 января 1705 года он издал указ, согласно которому «на торговых всяких судах» должны поднимать бело-сине-красный флаг, сам начертал образец и определил порядок горизонтальных полос.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1102" y="1241985"/>
            <a:ext cx="5076056" cy="5589240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5022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7049">
        <p14:vortex dir="r"/>
      </p:transition>
    </mc:Choice>
    <mc:Fallback>
      <p:transition spd="slow" advTm="70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-99392"/>
            <a:ext cx="9144001" cy="1143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4000" dirty="0" smtClean="0"/>
              <a:t>Изменение цветов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980728"/>
            <a:ext cx="9144000" cy="5882249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400" dirty="0"/>
              <a:t>В 1858 году Александр </a:t>
            </a:r>
            <a:r>
              <a:rPr lang="ru-RU" sz="2400" dirty="0" smtClean="0"/>
              <a:t>учредил </a:t>
            </a:r>
            <a:r>
              <a:rPr lang="ru-RU" sz="2400" dirty="0"/>
              <a:t>рисунок «с расположением гербовых черно-желто-белого цветов Империи на знаменах, флагах и других предметах для украшений на улицах при торжественных случаях». А 1 января 1865 года вышел именной указ Александра II, в котором цвета черный, оранжевый (золотой) и белый уже прямо названы «государственными цветами России». Черно-желто-белый флаг просуществовал до 1883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3861047"/>
            <a:ext cx="5004048" cy="262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114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3196">
        <p14:vortex dir="r"/>
      </p:transition>
    </mc:Choice>
    <mc:Fallback>
      <p:transition spd="slow" advTm="31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-99392"/>
            <a:ext cx="9252520" cy="1224136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ru-RU" sz="4000" dirty="0" smtClean="0"/>
              <a:t>Возвращение первоначальных цветов в </a:t>
            </a:r>
            <a:r>
              <a:rPr lang="ru-RU" sz="4000" dirty="0" err="1" smtClean="0"/>
              <a:t>триколор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24744"/>
            <a:ext cx="9252520" cy="5733256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000" dirty="0"/>
              <a:t>28 апреля 1883 года было объявлено повеление Александра III, в котором говорилось: «Чтобы в тех торжественных случаях, когда признается возможным дозволить украшение зданий флагами, был употреблен исключительно русский флаг, состоящий из трех полос: верхней – белого, средней – синего и нижней – красного цветов». В 1896 году Николай II учредил Особое совещание при министерстве юстиции для обсуждения вопроса о Российском национальном флаге. Совещание пришло к выводу, что «флаг бело-сине-красный имеет полное право называться российским или национальным и цвета его: белый, синий и красный именоваться государственными».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4077072"/>
            <a:ext cx="5076056" cy="266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9610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9958">
        <p14:vortex dir="r"/>
      </p:transition>
    </mc:Choice>
    <mc:Fallback>
      <p:transition spd="slow" advTm="995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384</Words>
  <Application>Microsoft Office PowerPoint</Application>
  <PresentationFormat>Экран (4:3)</PresentationFormat>
  <Paragraphs>24</Paragraphs>
  <Slides>12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       Флагом и гербом  России горжусь!  Выполнила:  ученица 4 Б класса  МОБУ «ФМЛ» Савенкова Мария Руководитель: Позднякова Н.А., учитель информатики ФМЛ                 </vt:lpstr>
      <vt:lpstr> Что обозначает каждый цвет флага?</vt:lpstr>
      <vt:lpstr>История российского флага</vt:lpstr>
      <vt:lpstr>Первоначальный вид российского флага</vt:lpstr>
      <vt:lpstr>Дальнейшие изменения флага </vt:lpstr>
      <vt:lpstr>Изменения, произошедшие с флагом после феодальной раздробленности</vt:lpstr>
      <vt:lpstr>Появление триколора </vt:lpstr>
      <vt:lpstr>Изменение цветов</vt:lpstr>
      <vt:lpstr>Возвращение первоначальных цветов в триколор</vt:lpstr>
      <vt:lpstr>Конечный вид российского флага</vt:lpstr>
      <vt:lpstr>Заключение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home</cp:lastModifiedBy>
  <cp:revision>12</cp:revision>
  <dcterms:created xsi:type="dcterms:W3CDTF">2015-01-27T17:13:46Z</dcterms:created>
  <dcterms:modified xsi:type="dcterms:W3CDTF">2015-03-22T04:52:15Z</dcterms:modified>
</cp:coreProperties>
</file>