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Постер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Знают определение</c:v>
                </c:pt>
                <c:pt idx="1">
                  <c:v>Не знают определение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0.67</c:v>
                </c:pt>
                <c:pt idx="1">
                  <c:v>0.33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Блог,Логин,Кросс.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Знают опеделение</c:v>
                </c:pt>
                <c:pt idx="1">
                  <c:v>Не знают определение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0.83</c:v>
                </c:pt>
                <c:pt idx="1">
                  <c:v>0.17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Сноуборд</c:v>
                </c:pt>
              </c:strCache>
            </c:strRef>
          </c:tx>
          <c:explosion val="11"/>
          <c:dPt>
            <c:idx val="0"/>
            <c:explosion val="0"/>
          </c:dPt>
          <c:dPt>
            <c:idx val="1"/>
            <c:explosion val="0"/>
          </c:dPt>
          <c:cat>
            <c:strRef>
              <c:f>Лист1!$A$2:$A$3</c:f>
              <c:strCache>
                <c:ptCount val="2"/>
                <c:pt idx="0">
                  <c:v>Знают определение</c:v>
                </c:pt>
                <c:pt idx="1">
                  <c:v>Не знают определение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0.89</c:v>
                </c:pt>
                <c:pt idx="1">
                  <c:v>0.11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5A8D0-823D-4A47-9FB3-5B032B33B9B0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6F270-7B1D-4321-92D3-D8A168E3F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5A8D0-823D-4A47-9FB3-5B032B33B9B0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6F270-7B1D-4321-92D3-D8A168E3F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5A8D0-823D-4A47-9FB3-5B032B33B9B0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6F270-7B1D-4321-92D3-D8A168E3F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5A8D0-823D-4A47-9FB3-5B032B33B9B0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6F270-7B1D-4321-92D3-D8A168E3F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5A8D0-823D-4A47-9FB3-5B032B33B9B0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6F270-7B1D-4321-92D3-D8A168E3F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5A8D0-823D-4A47-9FB3-5B032B33B9B0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6F270-7B1D-4321-92D3-D8A168E3F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5A8D0-823D-4A47-9FB3-5B032B33B9B0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6F270-7B1D-4321-92D3-D8A168E3F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5A8D0-823D-4A47-9FB3-5B032B33B9B0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6F270-7B1D-4321-92D3-D8A168E3F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5A8D0-823D-4A47-9FB3-5B032B33B9B0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6F270-7B1D-4321-92D3-D8A168E3F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5A8D0-823D-4A47-9FB3-5B032B33B9B0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6F270-7B1D-4321-92D3-D8A168E3F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5A8D0-823D-4A47-9FB3-5B032B33B9B0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6F270-7B1D-4321-92D3-D8A168E3F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5A8D0-823D-4A47-9FB3-5B032B33B9B0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6F270-7B1D-4321-92D3-D8A168E3FF2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671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725144"/>
            <a:ext cx="5112568" cy="1440160"/>
          </a:xfr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2500" dirty="0" smtClean="0">
                <a:solidFill>
                  <a:schemeClr val="accent4">
                    <a:lumMod val="75000"/>
                  </a:schemeClr>
                </a:solidFill>
              </a:rPr>
              <a:t>Максимова Анастасия 9 </a:t>
            </a:r>
            <a:r>
              <a:rPr lang="en-US" sz="2500" dirty="0" smtClean="0">
                <a:solidFill>
                  <a:schemeClr val="accent4">
                    <a:lumMod val="75000"/>
                  </a:schemeClr>
                </a:solidFill>
              </a:rPr>
              <a:t>‘’</a:t>
            </a:r>
            <a:r>
              <a:rPr lang="ru-RU" sz="2500" dirty="0" smtClean="0">
                <a:solidFill>
                  <a:schemeClr val="accent4">
                    <a:lumMod val="75000"/>
                  </a:schemeClr>
                </a:solidFill>
              </a:rPr>
              <a:t>А</a:t>
            </a:r>
            <a:r>
              <a:rPr lang="en-US" sz="2500" dirty="0" smtClean="0">
                <a:solidFill>
                  <a:schemeClr val="accent4">
                    <a:lumMod val="75000"/>
                  </a:schemeClr>
                </a:solidFill>
              </a:rPr>
              <a:t>’’</a:t>
            </a:r>
            <a:r>
              <a:rPr lang="ru-RU" sz="2500" dirty="0" smtClean="0">
                <a:solidFill>
                  <a:schemeClr val="accent4">
                    <a:lumMod val="75000"/>
                  </a:schemeClr>
                </a:solidFill>
              </a:rPr>
              <a:t> класс.</a:t>
            </a:r>
          </a:p>
          <a:p>
            <a:r>
              <a:rPr lang="ru-RU" sz="2500" dirty="0" smtClean="0">
                <a:solidFill>
                  <a:schemeClr val="accent4">
                    <a:lumMod val="75000"/>
                  </a:schemeClr>
                </a:solidFill>
              </a:rPr>
              <a:t>Научный руководитель </a:t>
            </a:r>
            <a:r>
              <a:rPr lang="en-US" sz="2500" dirty="0" smtClean="0">
                <a:solidFill>
                  <a:schemeClr val="accent4">
                    <a:lumMod val="75000"/>
                  </a:schemeClr>
                </a:solidFill>
              </a:rPr>
              <a:t>:</a:t>
            </a:r>
            <a:r>
              <a:rPr lang="ru-RU" sz="2500" dirty="0" smtClean="0">
                <a:solidFill>
                  <a:schemeClr val="accent4">
                    <a:lumMod val="75000"/>
                  </a:schemeClr>
                </a:solidFill>
              </a:rPr>
              <a:t> Мальцева Анастасия Вячеславовна .</a:t>
            </a:r>
            <a:endParaRPr lang="ru-RU" sz="25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2304255"/>
          </a:xfrm>
        </p:spPr>
        <p:txBody>
          <a:bodyPr>
            <a:normAutofit fontScale="90000"/>
          </a:bodyPr>
          <a:lstStyle/>
          <a:p>
            <a:r>
              <a:rPr lang="ru-RU" sz="3500" dirty="0">
                <a:solidFill>
                  <a:schemeClr val="bg2">
                    <a:lumMod val="50000"/>
                  </a:schemeClr>
                </a:solidFill>
              </a:rPr>
              <a:t>Исследовательская работа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Опасны 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ли англицизмы для русского языка?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6768752" cy="994122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Задачи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807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Выяснить , угрожает ли заимствование англицизмов русскому языку на современном этапе.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1281622053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2852936"/>
            <a:ext cx="3240360" cy="19236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“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Интернет.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’’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“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Интернет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”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- всемирная компьютерная сеть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информационная система связи, объединяющая  множество компьютеров во  всем мире.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Например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Работать в Интернете.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иноязычных слов 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80"/>
          </a:xfrm>
        </p:spPr>
        <p:txBody>
          <a:bodyPr/>
          <a:lstStyle/>
          <a:p>
            <a:r>
              <a:rPr lang="ru-RU" dirty="0" smtClean="0"/>
              <a:t>1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Иноязычные вкрапления.</a:t>
            </a:r>
          </a:p>
          <a:p>
            <a:pPr>
              <a:buNone/>
            </a:pPr>
            <a:r>
              <a:rPr lang="ru-RU" dirty="0" smtClean="0"/>
              <a:t>Например</a:t>
            </a:r>
            <a:r>
              <a:rPr lang="en-US" dirty="0" smtClean="0"/>
              <a:t> </a:t>
            </a:r>
            <a:r>
              <a:rPr lang="ru-RU" dirty="0" smtClean="0"/>
              <a:t>:</a:t>
            </a:r>
            <a:r>
              <a:rPr lang="en-US" dirty="0" smtClean="0"/>
              <a:t> </a:t>
            </a:r>
            <a:r>
              <a:rPr lang="ru-RU" dirty="0" err="1" smtClean="0"/>
              <a:t>Ок</a:t>
            </a:r>
            <a:r>
              <a:rPr lang="en-US" dirty="0" smtClean="0"/>
              <a:t> </a:t>
            </a:r>
            <a:r>
              <a:rPr lang="ru-RU" dirty="0" smtClean="0"/>
              <a:t>–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o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key </a:t>
            </a:r>
            <a:r>
              <a:rPr lang="en-US" dirty="0" smtClean="0"/>
              <a:t>;</a:t>
            </a:r>
            <a:r>
              <a:rPr lang="ru-RU" dirty="0" smtClean="0"/>
              <a:t> </a:t>
            </a:r>
            <a:r>
              <a:rPr lang="ru-RU" dirty="0" err="1" smtClean="0"/>
              <a:t>вау</a:t>
            </a:r>
            <a:r>
              <a:rPr lang="ru-RU" dirty="0" smtClean="0"/>
              <a:t> –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wow</a:t>
            </a:r>
            <a:r>
              <a:rPr lang="ru-RU" dirty="0" smtClean="0"/>
              <a:t>.</a:t>
            </a:r>
          </a:p>
          <a:p>
            <a:r>
              <a:rPr lang="ru-RU" dirty="0" smtClean="0"/>
              <a:t>2.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Экзотизмы.</a:t>
            </a:r>
          </a:p>
          <a:p>
            <a:pPr>
              <a:buNone/>
            </a:pPr>
            <a:r>
              <a:rPr lang="ru-RU" dirty="0" smtClean="0"/>
              <a:t>Например: Хот-дог –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hot-dog</a:t>
            </a:r>
            <a:r>
              <a:rPr lang="ru-RU" dirty="0" smtClean="0"/>
              <a:t>, чипсы-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chips</a:t>
            </a:r>
            <a:r>
              <a:rPr lang="ru-RU" dirty="0" smtClean="0"/>
              <a:t>.</a:t>
            </a:r>
          </a:p>
          <a:p>
            <a:r>
              <a:rPr lang="ru-RU" dirty="0" smtClean="0"/>
              <a:t>3.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Слова зафиксированные в толковых словарях русского языка.</a:t>
            </a:r>
          </a:p>
          <a:p>
            <a:pPr>
              <a:buNone/>
            </a:pPr>
            <a:r>
              <a:rPr lang="ru-RU" dirty="0" smtClean="0"/>
              <a:t>Например: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Интернет.</a:t>
            </a:r>
          </a:p>
        </p:txBody>
      </p:sp>
      <p:pic>
        <p:nvPicPr>
          <p:cNvPr id="4" name="Рисунок 3" descr="0_3e69e_fd07e320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4869160"/>
            <a:ext cx="1785198" cy="1224136"/>
          </a:xfrm>
          <a:prstGeom prst="rect">
            <a:avLst/>
          </a:prstGeom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5" name="Рисунок 4" descr="2043351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5013176"/>
            <a:ext cx="1512168" cy="1491630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7" name="Рисунок 6" descr="elitefon.ru_1296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4288" y="1196752"/>
            <a:ext cx="1512168" cy="127332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perspectiveBelow"/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Иностранные слова.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Знаем ли мы их определения?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331640" y="2132855"/>
          <a:ext cx="7355160" cy="3816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Иностранные слова.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Знаем ли мы их определения?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772816"/>
          <a:ext cx="5580112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3059832" y="3933056"/>
          <a:ext cx="6084168" cy="2924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Вывод 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60848"/>
          </a:xfrm>
        </p:spPr>
        <p:txBody>
          <a:bodyPr/>
          <a:lstStyle/>
          <a:p>
            <a:r>
              <a:rPr lang="ru-RU" dirty="0" smtClean="0"/>
              <a:t>Русский язык не терпит ущерба от присутствия в нем англицизмов и других заимствований.</a:t>
            </a:r>
            <a:endParaRPr lang="ru-RU" dirty="0"/>
          </a:p>
        </p:txBody>
      </p:sp>
      <p:pic>
        <p:nvPicPr>
          <p:cNvPr id="6" name="Рисунок 5" descr="1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3284984"/>
            <a:ext cx="2699792" cy="2232248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isometricOffAxis2Left"/>
            <a:lightRig rig="threePt" dir="t"/>
          </a:scene3d>
        </p:spPr>
      </p:pic>
      <p:pic>
        <p:nvPicPr>
          <p:cNvPr id="8" name="Рисунок 7" descr="tumblr_static_58lrgoangpogko44okgk8wgko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755576" y="3789040"/>
            <a:ext cx="2448272" cy="1872208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9" name="Рисунок 8" descr="img-20140730180603-96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188640"/>
            <a:ext cx="1872208" cy="1199282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perspectiveHeroicExtremeRightFacing"/>
            <a:lightRig rig="threePt" dir="t"/>
          </a:scene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9797441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4536504" cy="922114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End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63888" y="5733256"/>
            <a:ext cx="5122912" cy="93610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Спасибо за внимание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143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Исследовательская работа  Опасны ли англицизмы для русского языка? </vt:lpstr>
      <vt:lpstr>Задачи.</vt:lpstr>
      <vt:lpstr>“Интернет.’’</vt:lpstr>
      <vt:lpstr>Типы иноязычных слов .</vt:lpstr>
      <vt:lpstr>Иностранные слова. Знаем ли мы их определения?</vt:lpstr>
      <vt:lpstr>Иностранные слова. Знаем ли мы их определения?</vt:lpstr>
      <vt:lpstr>Вывод :</vt:lpstr>
      <vt:lpstr>The End.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 Опасны ли англицизмы для русского языка?</dc:title>
  <dc:creator>Дина</dc:creator>
  <cp:lastModifiedBy>Дина</cp:lastModifiedBy>
  <cp:revision>10</cp:revision>
  <dcterms:created xsi:type="dcterms:W3CDTF">2015-02-09T10:19:40Z</dcterms:created>
  <dcterms:modified xsi:type="dcterms:W3CDTF">2015-02-09T11:54:41Z</dcterms:modified>
</cp:coreProperties>
</file>